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8E8AD-395A-4FC4-BD6F-7F4ACA9FEB17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5F448-D07C-4BB3-9128-D048DB084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43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5F448-D07C-4BB3-9128-D048DB0847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9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1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2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8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2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6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9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7E13-9F73-4B1D-982C-303A562FEB18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FC8A-F316-4C57-907D-6016280273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usfca.edu/~galles/visualization/StackArray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21415-315B-6AC9-5275-5F4EA9702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C8363E-C007-C809-1F9C-178C0D264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70E78-7102-9590-92E1-DFA08899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演唱會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EEF1D-1D37-88E1-A254-1FA2F6D1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YOASOBI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要舉辦一場演唱會，但他們想依觀眾的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喜好程度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決定曲目以及歌曲順序，所以他們會從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個粉絲的數據中去評估喜好程度，每個粉絲對不同歌曲喜好程度的被經紀公司量化成喜好值，你需要加總歌曲的喜好值在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首歌中選取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首歌曲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1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6808C-5754-C44F-E698-673D19A3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演唱會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37235-1AE3-05A0-B696-1A664760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輸入的第一行是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m,n,a,b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為下題需要使用資訊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第一行之後共有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行資訊，分別表示第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個粉絲的喜好資訊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每一行共有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個數值代表由編號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首的喜好程度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F9ECA7-0FC7-63D1-8631-BBDC0E2B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5" y="3941095"/>
            <a:ext cx="2373535" cy="2032888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4D44927-02B3-1EBE-FD19-35B0340CE159}"/>
              </a:ext>
            </a:extLst>
          </p:cNvPr>
          <p:cNvCxnSpPr/>
          <p:nvPr/>
        </p:nvCxnSpPr>
        <p:spPr>
          <a:xfrm>
            <a:off x="1446825" y="5234998"/>
            <a:ext cx="212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16EF529-A99F-DE6A-3464-83EB80C5DFBC}"/>
              </a:ext>
            </a:extLst>
          </p:cNvPr>
          <p:cNvSpPr/>
          <p:nvPr/>
        </p:nvSpPr>
        <p:spPr>
          <a:xfrm>
            <a:off x="3573799" y="4942771"/>
            <a:ext cx="3970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首，挑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個粉絲，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B81532D-B115-A1C4-51A7-A074FA25C8D2}"/>
              </a:ext>
            </a:extLst>
          </p:cNvPr>
          <p:cNvCxnSpPr/>
          <p:nvPr/>
        </p:nvCxnSpPr>
        <p:spPr>
          <a:xfrm>
            <a:off x="1349773" y="5885783"/>
            <a:ext cx="212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1A65491-9EFB-2F04-2813-79746FE356A6}"/>
              </a:ext>
            </a:extLst>
          </p:cNvPr>
          <p:cNvSpPr/>
          <p:nvPr/>
        </p:nvSpPr>
        <p:spPr>
          <a:xfrm>
            <a:off x="3522890" y="5696663"/>
            <a:ext cx="35189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號粉絲對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首歌曲的喜好程度</a:t>
            </a:r>
          </a:p>
        </p:txBody>
      </p:sp>
    </p:spTree>
    <p:extLst>
      <p:ext uri="{BB962C8B-B14F-4D97-AF65-F5344CB8AC3E}">
        <p14:creationId xmlns:p14="http://schemas.microsoft.com/office/powerpoint/2010/main" val="36567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FF688-BA87-142B-E189-7906F09B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演唱會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50422-30CD-B2EF-4E93-AC5029E4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測資為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data.txt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檔，請同學多加注意。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請同學輸出一個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output.text</a:t>
            </a:r>
          </a:p>
          <a:p>
            <a:pPr marL="514350" indent="-514350"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AAD95A-5E14-7D93-D8BC-88563EB7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93" y="3994123"/>
            <a:ext cx="6411998" cy="21828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21B9C8-8952-4A6C-7011-9EBD0BB55D57}"/>
              </a:ext>
            </a:extLst>
          </p:cNvPr>
          <p:cNvSpPr/>
          <p:nvPr/>
        </p:nvSpPr>
        <p:spPr>
          <a:xfrm>
            <a:off x="3818965" y="5146293"/>
            <a:ext cx="482183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Like:</a:t>
            </a:r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所有歌曲總分</a:t>
            </a:r>
            <a:endParaRPr lang="en-US" altLang="zh-TW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SongList:</a:t>
            </a:r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表演順序與歌曲編號</a:t>
            </a:r>
          </a:p>
        </p:txBody>
      </p:sp>
    </p:spTree>
    <p:extLst>
      <p:ext uri="{BB962C8B-B14F-4D97-AF65-F5344CB8AC3E}">
        <p14:creationId xmlns:p14="http://schemas.microsoft.com/office/powerpoint/2010/main" val="29843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9E5F3-CE77-D75D-B76F-56AB0531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演唱會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-2(30%)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E5CBFF-6D76-1B7A-489F-B045AE28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提供查找指定粉絲最喜愛的歌曲的功能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(15%)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抽取編號為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的粉絲，把他最喜歡的歌曲放到表演歌單中，若歌曲已在歌單就把表演順序往前一格，若沒有就把最後一首歌曲替換成他最喜歡的歌曲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(15%)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粉絲編號由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 ~ a)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請輸出一個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output2.txt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C011EA-D537-E78D-5123-DA1791B3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56" y="4383276"/>
            <a:ext cx="4325950" cy="17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典型 Stacking 方法图解 - 知乎">
            <a:extLst>
              <a:ext uri="{FF2B5EF4-FFF2-40B4-BE49-F238E27FC236}">
                <a16:creationId xmlns:a16="http://schemas.microsoft.com/office/drawing/2014/main" id="{33156537-9381-2BEB-5DA3-0A4C5CB9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5811"/>
            <a:ext cx="4953437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BE5072BC-1976-D1D3-3A65-A12CB1F9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 (40%)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B8F4B84-76B4-4E2B-A789-A9E4D87B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堆疊（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）是一種常見的資料結構，你可以在頂端新增元素（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），也可以從頂端刪除元素（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Pop)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，遵循後進先出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(LIFO)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的原則，請同學使用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實作出一個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，且必須含有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Pop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兩個功能。</a:t>
            </a:r>
            <a:endParaRPr lang="en-US" altLang="zh-TW" sz="2400" dirty="0">
              <a:solidFill>
                <a:srgbClr val="3032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EF6437-217B-5783-8F36-C61459284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226" y="4207032"/>
            <a:ext cx="3734124" cy="22176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93E351-1E5E-493F-A13C-6C062BD2C521}"/>
              </a:ext>
            </a:extLst>
          </p:cNvPr>
          <p:cNvSpPr txBox="1"/>
          <p:nvPr/>
        </p:nvSpPr>
        <p:spPr>
          <a:xfrm>
            <a:off x="763052" y="6535865"/>
            <a:ext cx="460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Array Stack Visualization (usfca.edu)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9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6A008-A4FA-4F49-8F01-E9C11DD8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 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1E4E2-C669-67FD-E053-5C0D9EC4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請使用</a:t>
            </a:r>
            <a:r>
              <a:rPr lang="en-US" altLang="zh-TW" sz="28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28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解決下列問題</a:t>
            </a:r>
            <a:r>
              <a:rPr lang="en-US" altLang="zh-TW" sz="28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dirty="0">
              <a:solidFill>
                <a:srgbClr val="3032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rgbClr val="3032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rgbClr val="3032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A5AEAA-C4F2-3CA8-AAAA-851628295533}"/>
              </a:ext>
            </a:extLst>
          </p:cNvPr>
          <p:cNvSpPr txBox="1"/>
          <p:nvPr/>
        </p:nvSpPr>
        <p:spPr>
          <a:xfrm>
            <a:off x="628650" y="2467455"/>
            <a:ext cx="7476564" cy="961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zh-TW" altLang="en-US" sz="20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輸入一串括號判斷是否互相匹配，若可以匹配請回傳</a:t>
            </a:r>
            <a:r>
              <a:rPr lang="en-US" altLang="zh-TW" sz="20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sz="20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，不行則回傳</a:t>
            </a:r>
            <a:r>
              <a:rPr lang="en-US" altLang="zh-TW" sz="20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False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EF821E-3888-6D7D-CCE7-BC26494A7527}"/>
              </a:ext>
            </a:extLst>
          </p:cNvPr>
          <p:cNvSpPr txBox="1"/>
          <p:nvPr/>
        </p:nvSpPr>
        <p:spPr>
          <a:xfrm>
            <a:off x="1470212" y="4433648"/>
            <a:ext cx="635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測資為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data.txt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418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C2769-AD2B-1C93-BE57-584B0D29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 (40%)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657FA46-AC31-F2A2-7154-E01F13F0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661"/>
            <a:ext cx="7886700" cy="4351338"/>
          </a:xfrm>
        </p:spPr>
        <p:txBody>
          <a:bodyPr/>
          <a:lstStyle/>
          <a:p>
            <a:r>
              <a:rPr lang="en-US" altLang="zh-TW" dirty="0"/>
              <a:t>Input:			output:</a:t>
            </a:r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C110CE6-C472-C697-0C04-0287BAF8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9" y="2651626"/>
            <a:ext cx="3391194" cy="30787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0D3CF3D-01C8-9408-A98E-9A144A46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97" y="2772856"/>
            <a:ext cx="3343197" cy="28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64AEE3E-12CA-42F6-9028-9536B3B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EB7640C-4F1D-43A5-8E2F-A2B59219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3.9.0</a:t>
            </a:r>
          </a:p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]_P.zip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7112056095_P.zip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7112056095_P1.py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</TotalTime>
  <Words>483</Words>
  <Application>Microsoft Office PowerPoint</Application>
  <PresentationFormat>如螢幕大小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Times New Roman</vt:lpstr>
      <vt:lpstr>Office 佈景主題</vt:lpstr>
      <vt:lpstr>113-2 python程式設計 練習題 2</vt:lpstr>
      <vt:lpstr>演唱會(30%) </vt:lpstr>
      <vt:lpstr>演唱會(30%)</vt:lpstr>
      <vt:lpstr>演唱會(30%)</vt:lpstr>
      <vt:lpstr>演唱會-2(30%)</vt:lpstr>
      <vt:lpstr>Stack (40%)</vt:lpstr>
      <vt:lpstr>Stack (40%)</vt:lpstr>
      <vt:lpstr>Stack (40%)</vt:lpstr>
      <vt:lpstr>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113-2 python程式設計 練習題 2</dc:title>
  <dc:creator>文傑 陳</dc:creator>
  <cp:lastModifiedBy>文傑 陳</cp:lastModifiedBy>
  <cp:revision>13</cp:revision>
  <dcterms:created xsi:type="dcterms:W3CDTF">2024-03-12T15:43:23Z</dcterms:created>
  <dcterms:modified xsi:type="dcterms:W3CDTF">2024-03-25T04:57:02Z</dcterms:modified>
</cp:coreProperties>
</file>