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9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3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6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5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2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E675-9AEE-415C-971B-CE7372A737D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9E6B-57C5-4951-B312-427046230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1FF42-D19E-11BD-BA53-8851EC1C4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ea"/>
                <a:ea typeface="+mn-ea"/>
                <a:cs typeface="Times New Roman" panose="02020603050405020304" pitchFamily="18" charset="0"/>
              </a:rPr>
              <a:t>113-2</a:t>
            </a:r>
            <a:r>
              <a:rPr lang="zh-TW" altLang="en-US" sz="40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r>
              <a:rPr lang="zh-TW" altLang="en-US" sz="4000" dirty="0">
                <a:latin typeface="+mn-ea"/>
                <a:ea typeface="+mn-ea"/>
                <a:cs typeface="Times New Roman" panose="02020603050405020304" pitchFamily="18" charset="0"/>
              </a:rPr>
              <a:t>程式設計</a:t>
            </a:r>
            <a:br>
              <a:rPr lang="en-US" altLang="zh-TW" sz="4000" dirty="0"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TW" altLang="en-US" sz="4000" dirty="0">
                <a:latin typeface="+mn-ea"/>
                <a:ea typeface="+mn-ea"/>
                <a:cs typeface="Times New Roman" panose="02020603050405020304" pitchFamily="18" charset="0"/>
              </a:rPr>
              <a:t>上課練習</a:t>
            </a:r>
            <a:r>
              <a:rPr lang="en-US" altLang="zh-TW" sz="40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endParaRPr lang="zh-TW" altLang="en-US" sz="4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4A3D10-BD8F-324B-0D14-50928ED01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0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59B2F-8E34-C630-59BF-E5996905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B7207-8B57-07D3-468E-047FFCDA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7112056095_P1.py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4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C1659-0530-4E98-4FC5-F8D6E6C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股票製圖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pyplot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7EF9F-05CC-9C49-BF82-74065849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你是一名股票分析師，每次一份一份圖表去查看效率太慢了，你希望將兩家公司的股票同時在一張圖表中呈現，但你拿到的資料有很多不必要的資訊，請過濾後再將它製作成圖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此外圖表中有些資訊一定要呈現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1.x (y) label, title 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軸座標單位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圖表轉折點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股票折線圖與對應編號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6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ACFAFBD-F92B-D016-ECCE-3241ED65A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1" y="687554"/>
            <a:ext cx="8267222" cy="548289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55284-EEFC-8F68-12F2-3585B62B6BAA}"/>
              </a:ext>
            </a:extLst>
          </p:cNvPr>
          <p:cNvSpPr txBox="1"/>
          <p:nvPr/>
        </p:nvSpPr>
        <p:spPr>
          <a:xfrm>
            <a:off x="2714600" y="1339333"/>
            <a:ext cx="1019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title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439C281-5D04-2639-3230-7711E6212072}"/>
              </a:ext>
            </a:extLst>
          </p:cNvPr>
          <p:cNvCxnSpPr>
            <a:cxnSpLocks/>
          </p:cNvCxnSpPr>
          <p:nvPr/>
        </p:nvCxnSpPr>
        <p:spPr>
          <a:xfrm>
            <a:off x="3419475" y="1552573"/>
            <a:ext cx="43815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EF9FEA9-D505-C640-B97D-42D364D76967}"/>
              </a:ext>
            </a:extLst>
          </p:cNvPr>
          <p:cNvCxnSpPr>
            <a:cxnSpLocks/>
          </p:cNvCxnSpPr>
          <p:nvPr/>
        </p:nvCxnSpPr>
        <p:spPr>
          <a:xfrm flipV="1">
            <a:off x="4057412" y="6053540"/>
            <a:ext cx="314563" cy="17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116A68-ABFB-4D24-2CA9-DCFB0AA9E296}"/>
              </a:ext>
            </a:extLst>
          </p:cNvPr>
          <p:cNvCxnSpPr>
            <a:cxnSpLocks/>
          </p:cNvCxnSpPr>
          <p:nvPr/>
        </p:nvCxnSpPr>
        <p:spPr>
          <a:xfrm>
            <a:off x="485775" y="3319878"/>
            <a:ext cx="286227" cy="20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5A137E9-F6DA-F3A9-DF29-4AEA29D1785C}"/>
              </a:ext>
            </a:extLst>
          </p:cNvPr>
          <p:cNvCxnSpPr>
            <a:cxnSpLocks/>
          </p:cNvCxnSpPr>
          <p:nvPr/>
        </p:nvCxnSpPr>
        <p:spPr>
          <a:xfrm flipV="1">
            <a:off x="6657991" y="2258496"/>
            <a:ext cx="304809" cy="20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4F77EF4-5C32-3855-BA7E-6E28DF2B3509}"/>
              </a:ext>
            </a:extLst>
          </p:cNvPr>
          <p:cNvCxnSpPr>
            <a:cxnSpLocks/>
          </p:cNvCxnSpPr>
          <p:nvPr/>
        </p:nvCxnSpPr>
        <p:spPr>
          <a:xfrm flipH="1" flipV="1">
            <a:off x="2181200" y="2253090"/>
            <a:ext cx="390519" cy="82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647F55-9E15-EE94-7370-AED9D31647E4}"/>
              </a:ext>
            </a:extLst>
          </p:cNvPr>
          <p:cNvSpPr txBox="1"/>
          <p:nvPr/>
        </p:nvSpPr>
        <p:spPr>
          <a:xfrm>
            <a:off x="0" y="29813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 label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8A4D88-DB4E-F46E-1AB2-4EBAF716667B}"/>
              </a:ext>
            </a:extLst>
          </p:cNvPr>
          <p:cNvSpPr txBox="1"/>
          <p:nvPr/>
        </p:nvSpPr>
        <p:spPr>
          <a:xfrm>
            <a:off x="3333762" y="6142942"/>
            <a:ext cx="45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label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37CB172-F090-7267-9AD2-DCC9FE0F2377}"/>
              </a:ext>
            </a:extLst>
          </p:cNvPr>
          <p:cNvSpPr txBox="1"/>
          <p:nvPr/>
        </p:nvSpPr>
        <p:spPr>
          <a:xfrm>
            <a:off x="5905487" y="2453224"/>
            <a:ext cx="4591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對應編號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61086D6-B65B-C37B-8D39-74FB07200A22}"/>
              </a:ext>
            </a:extLst>
          </p:cNvPr>
          <p:cNvSpPr txBox="1"/>
          <p:nvPr/>
        </p:nvSpPr>
        <p:spPr>
          <a:xfrm>
            <a:off x="2314575" y="3199569"/>
            <a:ext cx="5267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股票折線圖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2E98D-18E4-8C85-A158-D84C6386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股票分析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pyplot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9C403-183F-1739-F3E5-6334E8CF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data.txt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當作輸入測資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A6D0FB-774F-2AD7-DCB5-6B453483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18" y="2231857"/>
            <a:ext cx="4599132" cy="43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AA166-D947-7443-DD1C-52928FCB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卷積神經網路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en-US" altLang="zh-TW" sz="320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numpy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(50%)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0B5AA-06CA-442D-BAEC-A867E9BD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卷積神經網路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(Convolutional neural network, CNN)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其中有個一重要的運算方式叫做捲積運算，具體來說會準備一個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，將這個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與框到的像素進行點對點的捲積運算即會得到一個新的值，範例如下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7FE6D6-A35B-239A-E98A-1193F3A0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7" y="3392297"/>
            <a:ext cx="3100577" cy="31005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927B790-FD2E-3E60-7A06-74E0FDFE32D6}"/>
              </a:ext>
            </a:extLst>
          </p:cNvPr>
          <p:cNvSpPr txBox="1"/>
          <p:nvPr/>
        </p:nvSpPr>
        <p:spPr>
          <a:xfrm>
            <a:off x="4248150" y="29714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/>
            <a:r>
              <a:rPr lang="zh-TW" altLang="zh-TW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設計一個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如下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0B21B59-1657-F2FB-95B6-60696A864248}"/>
              </a:ext>
            </a:extLst>
          </p:cNvPr>
          <p:cNvSpPr txBox="1"/>
          <p:nvPr/>
        </p:nvSpPr>
        <p:spPr>
          <a:xfrm>
            <a:off x="552450" y="29393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/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一張大小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10*10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像素的圖片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E8B5F5C-D1DC-872C-EBE3-50227321A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72" y="3520560"/>
            <a:ext cx="146705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1FC6A-02B5-5ABE-43D2-434CC3D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卷積神經網路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en-US" altLang="zh-TW" sz="320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numpy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(50%)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854F2-C327-BCCA-3F17-C7AD0992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的大小為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，因此從左上角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範圍內開始進行捲積的運算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0F3BA-5D3B-9A27-FDD0-0B41063B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48" y="2204769"/>
            <a:ext cx="665890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A841D51-8B95-3725-5533-419790FC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05" y="471074"/>
            <a:ext cx="5910645" cy="591585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92A9B-C7F3-6689-32CC-11A030FF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2582"/>
            <a:ext cx="7886700" cy="4351338"/>
          </a:xfrm>
        </p:spPr>
        <p:txBody>
          <a:bodyPr/>
          <a:lstStyle/>
          <a:p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接下來逐漸往右移，若碰到右邊邊界則往下一個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並繼續運算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98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5F746-6860-F8CE-0CCA-CE61A3D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卷積神經網路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en-US" altLang="zh-TW" sz="320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numpy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(50%)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D4ED16-E735-6A1E-EA39-F0284914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37" y="1873250"/>
            <a:ext cx="6208926" cy="4351338"/>
          </a:xfrm>
        </p:spPr>
      </p:pic>
    </p:spTree>
    <p:extLst>
      <p:ext uri="{BB962C8B-B14F-4D97-AF65-F5344CB8AC3E}">
        <p14:creationId xmlns:p14="http://schemas.microsoft.com/office/powerpoint/2010/main" val="63545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EBBEB-E191-1BE5-EEDB-D3C88D85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卷積神經網路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en-US" altLang="zh-TW" sz="320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numpy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(50%)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A7DD39-6D8C-D66B-E58D-96F421143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第一行輸入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個正整數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M, N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代表圖片的大小為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3≤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≤100</m:t>
                    </m:r>
                  </m:oMath>
                </a14:m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。</a:t>
                </a:r>
                <a:endParaRPr lang="zh-TW" altLang="zh-TW" sz="18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接下來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</a:rPr>
                  <a:t>M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行輸入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</a:rPr>
                  <a:t>N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個正整數代表每個像素的值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zh-TW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≤255</m:t>
                    </m:r>
                  </m:oMath>
                </a14:m>
                <a:r>
                  <a:rPr lang="zh-TW" altLang="zh-TW" sz="1800" dirty="0"/>
                  <a:t>。</a:t>
                </a:r>
                <a:endParaRPr lang="en-US" altLang="zh-TW" sz="1800" dirty="0"/>
              </a:p>
              <a:p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在接下來一行輸入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個整數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，代表</a:t>
                </a:r>
                <a:r>
                  <a:rPr lang="en-US" altLang="zh-TW" sz="1800" dirty="0"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mask</a:t>
                </a:r>
                <a:r>
                  <a:rPr lang="zh-TW" altLang="zh-TW" sz="1800" dirty="0"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的大小為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3≤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≤5</m:t>
                    </m:r>
                  </m:oMath>
                </a14:m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。</a:t>
                </a:r>
                <a:endParaRPr lang="zh-TW" altLang="zh-TW" sz="18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A7DD39-6D8C-D66B-E58D-96F421143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D343244-3EB6-BFCF-9B41-D46403C8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65" y="3137844"/>
            <a:ext cx="3832380" cy="35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9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430</Words>
  <Application>Microsoft Office PowerPoint</Application>
  <PresentationFormat>如螢幕大小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113-2 python程式設計 上課練習3</vt:lpstr>
      <vt:lpstr>股票製圖-pyplot(50%)</vt:lpstr>
      <vt:lpstr>PowerPoint 簡報</vt:lpstr>
      <vt:lpstr>股票分析-pyplot(50%)</vt:lpstr>
      <vt:lpstr>卷積神經網路-numpy(50%)</vt:lpstr>
      <vt:lpstr>卷積神經網路-numpy(50%)</vt:lpstr>
      <vt:lpstr>PowerPoint 簡報</vt:lpstr>
      <vt:lpstr>卷積神經網路-numpy(50%)</vt:lpstr>
      <vt:lpstr>卷積神經網路-numpy(50%)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113-2 python程式設計 上課練習3</dc:title>
  <dc:creator>文傑 陳</dc:creator>
  <cp:lastModifiedBy>文傑 陳</cp:lastModifiedBy>
  <cp:revision>4</cp:revision>
  <dcterms:created xsi:type="dcterms:W3CDTF">2024-04-17T14:28:38Z</dcterms:created>
  <dcterms:modified xsi:type="dcterms:W3CDTF">2024-04-17T16:15:15Z</dcterms:modified>
</cp:coreProperties>
</file>