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67" r:id="rId6"/>
    <p:sldId id="268" r:id="rId7"/>
    <p:sldId id="269" r:id="rId8"/>
    <p:sldId id="257" r:id="rId9"/>
    <p:sldId id="258" r:id="rId10"/>
    <p:sldId id="262" r:id="rId11"/>
    <p:sldId id="263" r:id="rId12"/>
    <p:sldId id="271" r:id="rId13"/>
    <p:sldId id="264" r:id="rId14"/>
    <p:sldId id="265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8" autoAdjust="0"/>
    <p:restoredTop sz="94660"/>
  </p:normalViewPr>
  <p:slideViewPr>
    <p:cSldViewPr snapToGrid="0">
      <p:cViewPr>
        <p:scale>
          <a:sx n="150" d="100"/>
          <a:sy n="150" d="100"/>
        </p:scale>
        <p:origin x="21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E051421-607F-4506-AE03-DCC252469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A2F3C3-4DEB-46A7-8E75-BC3AFF5881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9AC7-732F-4F9B-B2DD-661252F4EB01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1DF550-3947-42D6-9E9E-729476D9F9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C2AC89-FF76-442D-8835-49DCD6D6A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6706E-FBB0-4558-87BE-C917D1B26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6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5C587-6901-47C6-8AB8-394F98BCA5F1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B7B2B-7B9A-427C-8439-B525E331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21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0899-8CCA-42D2-86D0-EDC376E5E915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3108-E799-41C9-A773-8C8AA1EB330C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41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5BB4-2029-4AE4-AD01-24838B7A4FDE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92B1-5164-4B17-B819-640C65025028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69D3-6AF9-442D-BDA5-29A4F78A60B2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1EC0-A73A-4C3D-A589-59D0577826E1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5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B69-827A-4E0E-AD67-D5FE3FD8524E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20EA-F341-48C7-A99F-B7F7648A2F02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B13-D1F3-4734-BD7D-C8E43CA4B542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7BF7-B35D-40E6-B975-270BD24498D9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612F-162A-4CCD-9A11-EFFBC75B7E8E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1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AF63-5CD6-4F60-8628-D4269E07B7C2}" type="datetime1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0B76-13BA-4EB4-A9C6-3DBA675FF8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ffchecker.com/text-compa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3AF7B-35F3-786A-950B-8D1DE8FB0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113-2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程式設計</a:t>
            </a:r>
            <a:b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作業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5D69D7-F05A-E32A-A289-083216B4D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856819-64C2-45C1-B8C9-770D40A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7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55A4FC7-7662-4054-9531-782D88CE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i="0" dirty="0">
                <a:solidFill>
                  <a:srgbClr val="0D0D0D"/>
                </a:solidFill>
                <a:effectLst/>
                <a:latin typeface="Söhne"/>
              </a:rPr>
              <a:t>動物園管理系統</a:t>
            </a:r>
            <a:r>
              <a:rPr lang="en-US" altLang="zh-TW" i="0" dirty="0">
                <a:solidFill>
                  <a:srgbClr val="0D0D0D"/>
                </a:solidFill>
                <a:effectLst/>
                <a:latin typeface="Söhne"/>
              </a:rPr>
              <a:t>(40%)</a:t>
            </a:r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D334FF7D-6DE8-4711-AE35-4BD4DE0F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動物類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110186-BB45-41F3-8103-7AC7A71D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33" y="2529072"/>
            <a:ext cx="4559534" cy="69853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5EA4F3-6890-48D1-84F1-E1E5681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9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4B2C468-8937-4643-B729-CF505A1C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i="0" dirty="0">
                <a:solidFill>
                  <a:srgbClr val="0D0D0D"/>
                </a:solidFill>
                <a:effectLst/>
                <a:latin typeface="Söhne"/>
              </a:rPr>
              <a:t>動物園管理系統</a:t>
            </a:r>
            <a:r>
              <a:rPr lang="en-US" altLang="zh-TW" i="0" dirty="0">
                <a:solidFill>
                  <a:srgbClr val="0D0D0D"/>
                </a:solidFill>
                <a:effectLst/>
                <a:latin typeface="Söhne"/>
              </a:rPr>
              <a:t>(40%)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3CACFD-8CBC-4D01-88A7-B2343E59D2E8}"/>
              </a:ext>
            </a:extLst>
          </p:cNvPr>
          <p:cNvSpPr txBox="1"/>
          <p:nvPr/>
        </p:nvSpPr>
        <p:spPr>
          <a:xfrm>
            <a:off x="628650" y="169068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動物類</a:t>
            </a:r>
            <a:r>
              <a:rPr lang="en-US" altLang="zh-TW" sz="2400" dirty="0"/>
              <a:t>: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69A9F08-C9FF-4A7B-9F17-C7DE6FE67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320" y="2305685"/>
            <a:ext cx="6067372" cy="3783035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1A9F3-A1F3-41CE-97A8-9D7BF7B8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3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C7C14-228C-436C-8A63-BB2E5B58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DD4D5B5-2685-489D-951A-C8AF5DAE6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36" y="417311"/>
            <a:ext cx="8381928" cy="586088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BB643-C18B-44EF-AB03-AC5147AA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2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936758-F242-4742-8E70-985E092B7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99" y="2275233"/>
            <a:ext cx="4730993" cy="2108308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B1900F9-D521-4F46-91BB-11CE5C47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i="0" dirty="0">
                <a:solidFill>
                  <a:srgbClr val="0D0D0D"/>
                </a:solidFill>
                <a:effectLst/>
                <a:latin typeface="Söhne"/>
              </a:rPr>
              <a:t>動物園管理系統</a:t>
            </a:r>
            <a:r>
              <a:rPr lang="en-US" altLang="zh-TW" i="0" dirty="0">
                <a:solidFill>
                  <a:srgbClr val="0D0D0D"/>
                </a:solidFill>
                <a:effectLst/>
                <a:latin typeface="Söhne"/>
              </a:rPr>
              <a:t>(40%)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92E21F-838E-4444-A1B1-EEEEBF5A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8" y="4968086"/>
            <a:ext cx="6559887" cy="3048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D446C2A-185A-4739-8434-0640DFD1C220}"/>
              </a:ext>
            </a:extLst>
          </p:cNvPr>
          <p:cNvSpPr txBox="1"/>
          <p:nvPr/>
        </p:nvSpPr>
        <p:spPr>
          <a:xfrm>
            <a:off x="770421" y="16136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i="0" dirty="0">
                <a:solidFill>
                  <a:srgbClr val="0D0D0D"/>
                </a:solidFill>
                <a:effectLst/>
                <a:latin typeface="Söhne"/>
              </a:rPr>
              <a:t>委託人程式碼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F94509-1EA6-402D-B8C9-3A0974F7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89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AB0FEB-E863-4D7E-969F-1275D2A4E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444" y="2209737"/>
            <a:ext cx="7017111" cy="2438525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99165F8-70C6-406C-860C-E414D79B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i="0" dirty="0">
                <a:solidFill>
                  <a:srgbClr val="0D0D0D"/>
                </a:solidFill>
                <a:effectLst/>
                <a:latin typeface="Söhne"/>
              </a:rPr>
              <a:t>動物園管理系統</a:t>
            </a:r>
            <a:r>
              <a:rPr lang="en-US" altLang="zh-TW" i="0" dirty="0">
                <a:solidFill>
                  <a:srgbClr val="0D0D0D"/>
                </a:solidFill>
                <a:effectLst/>
                <a:latin typeface="Söhne"/>
              </a:rPr>
              <a:t>(40%)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B0E64C-BAE1-4DF9-9A03-8BCBF465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61" y="4730839"/>
            <a:ext cx="3467278" cy="144787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820E4B-7683-4133-A49C-2BC02416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0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D27ED2E-5D0B-4574-AEBB-2EBFE2DD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50" y="2286445"/>
            <a:ext cx="6369377" cy="1257365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AB77ECC-94C0-4443-A715-39259C1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i="0" dirty="0">
                <a:solidFill>
                  <a:srgbClr val="0D0D0D"/>
                </a:solidFill>
                <a:effectLst/>
                <a:latin typeface="Söhne"/>
              </a:rPr>
              <a:t>動物園管理系統</a:t>
            </a:r>
            <a:r>
              <a:rPr lang="en-US" altLang="zh-TW" i="0" dirty="0">
                <a:solidFill>
                  <a:srgbClr val="0D0D0D"/>
                </a:solidFill>
                <a:effectLst/>
                <a:latin typeface="Söhne"/>
              </a:rPr>
              <a:t>(40%)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46BA0F-F3C7-4AA9-9C5F-D4F85AAD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58" y="4139567"/>
            <a:ext cx="3429176" cy="212735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0F6B0E-CB10-4E68-BC2C-17C52C99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5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CF4A90-918B-46C3-85E5-62C3A512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89CD578-5275-4FAA-B257-2DDCEB22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C9D023F-90FE-4E65-A55F-BE819B02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3.9.0</a:t>
            </a:r>
          </a:p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]_P.zip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7112056095_P.zip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7112056095_P1.py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第一和第二題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動物園管理請同學將檔案命名為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zoo.py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第三題目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9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B7803-FA05-0EC7-5321-5847A49E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機器人探索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FBDC6-F587-205A-27AF-AEC41EB5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0" i="0" dirty="0">
                <a:solidFill>
                  <a:srgbClr val="0D0D0D"/>
                </a:solidFill>
                <a:effectLst/>
                <a:latin typeface="Söhne"/>
              </a:rPr>
              <a:t>我們要探索一個迷宮，但不知道迷宮情況如何，所以需要一台小機器人協助探索並走出迷宮。</a:t>
            </a:r>
            <a:endParaRPr lang="en-US" altLang="zh-TW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/>
              <a:t>要求</a:t>
            </a:r>
            <a:r>
              <a:rPr lang="en-US" altLang="zh-TW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迷宮是一個由方塊組成的二維平面，其中有些方塊是牆壁</a:t>
            </a:r>
            <a:r>
              <a:rPr lang="en-US" altLang="zh-TW" sz="2000" b="0" i="0" dirty="0">
                <a:solidFill>
                  <a:srgbClr val="0D0D0D"/>
                </a:solidFill>
                <a:effectLst/>
                <a:latin typeface="Söhne"/>
              </a:rPr>
              <a:t>(1)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，不能通過，有些是通道</a:t>
            </a:r>
            <a:r>
              <a:rPr lang="en-US" altLang="zh-TW" sz="2000" b="0" i="0" dirty="0">
                <a:solidFill>
                  <a:srgbClr val="0D0D0D"/>
                </a:solidFill>
                <a:effectLst/>
                <a:latin typeface="Söhne"/>
              </a:rPr>
              <a:t>(0)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可以走，出口為 </a:t>
            </a:r>
            <a:r>
              <a:rPr lang="en-US" altLang="zh-TW" sz="2000" b="0" i="0" dirty="0">
                <a:solidFill>
                  <a:srgbClr val="0D0D0D"/>
                </a:solidFill>
                <a:effectLst/>
                <a:latin typeface="Söhne"/>
              </a:rPr>
              <a:t>9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TW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小機器人可以在通道上移動但不能穿過牆壁。</a:t>
            </a:r>
            <a:endParaRPr lang="en-US" altLang="zh-TW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機器人必定從</a:t>
            </a:r>
            <a:r>
              <a:rPr lang="en-US" altLang="zh-TW" sz="2000" b="0" i="0" dirty="0">
                <a:solidFill>
                  <a:srgbClr val="0D0D0D"/>
                </a:solidFill>
                <a:effectLst/>
                <a:latin typeface="Söhne"/>
              </a:rPr>
              <a:t>(1,1)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開始探索，機器人</a:t>
            </a:r>
            <a:r>
              <a:rPr lang="zh-TW" altLang="en-US" sz="2000" dirty="0">
                <a:solidFill>
                  <a:srgbClr val="0D0D0D"/>
                </a:solidFill>
                <a:latin typeface="Söhne"/>
              </a:rPr>
              <a:t>可以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往 </a:t>
            </a:r>
            <a:r>
              <a:rPr lang="en-US" altLang="zh-TW" sz="2000" dirty="0">
                <a:solidFill>
                  <a:srgbClr val="0D0D0D"/>
                </a:solidFill>
                <a:latin typeface="Söhne"/>
              </a:rPr>
              <a:t>W</a:t>
            </a:r>
            <a:r>
              <a:rPr lang="en-US" altLang="zh-TW" sz="20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上、</a:t>
            </a:r>
            <a:r>
              <a:rPr lang="en-US" altLang="zh-TW" sz="2000" b="0" i="0" dirty="0">
                <a:solidFill>
                  <a:srgbClr val="0D0D0D"/>
                </a:solidFill>
                <a:effectLst/>
                <a:latin typeface="Söhne"/>
              </a:rPr>
              <a:t>S</a:t>
            </a:r>
            <a:r>
              <a:rPr lang="en-US" altLang="zh-TW" sz="2000" dirty="0">
                <a:solidFill>
                  <a:srgbClr val="0D0D0D"/>
                </a:solidFill>
                <a:latin typeface="Söhne"/>
              </a:rPr>
              <a:t>: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下、</a:t>
            </a:r>
            <a:r>
              <a:rPr lang="en-US" altLang="zh-TW" sz="2000" dirty="0">
                <a:solidFill>
                  <a:srgbClr val="0D0D0D"/>
                </a:solidFill>
                <a:latin typeface="Söhne"/>
              </a:rPr>
              <a:t>A: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左、</a:t>
            </a:r>
            <a:r>
              <a:rPr lang="en-US" altLang="zh-TW" sz="2000" b="0" i="0" dirty="0">
                <a:solidFill>
                  <a:srgbClr val="0D0D0D"/>
                </a:solidFill>
                <a:effectLst/>
                <a:latin typeface="Söhne"/>
              </a:rPr>
              <a:t>D:</a:t>
            </a:r>
            <a:r>
              <a:rPr lang="zh-TW" altLang="en-US" sz="2000" b="0" i="0" dirty="0">
                <a:solidFill>
                  <a:srgbClr val="0D0D0D"/>
                </a:solidFill>
                <a:effectLst/>
                <a:latin typeface="Söhne"/>
              </a:rPr>
              <a:t>右方向移動，但要確保機器人不會撞到牆壁。</a:t>
            </a:r>
            <a:endParaRPr lang="en-US" altLang="zh-TW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 algn="just">
              <a:lnSpc>
                <a:spcPct val="150000"/>
              </a:lnSpc>
            </a:pPr>
            <a:endParaRPr lang="en-US" altLang="zh-TW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388634-C6D0-4C50-A976-2F7DD8CF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7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B7803-FA05-0EC7-5321-5847A49E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8378"/>
            <a:ext cx="7886700" cy="1325563"/>
          </a:xfrm>
        </p:spPr>
        <p:txBody>
          <a:bodyPr/>
          <a:lstStyle/>
          <a:p>
            <a:r>
              <a:rPr lang="zh-TW" altLang="en-US" dirty="0"/>
              <a:t>機器人探索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FBDC6-F587-205A-27AF-AEC41EB5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73855F-6720-FBEE-5BFF-36A30C80A77C}"/>
              </a:ext>
            </a:extLst>
          </p:cNvPr>
          <p:cNvSpPr txBox="1"/>
          <p:nvPr/>
        </p:nvSpPr>
        <p:spPr>
          <a:xfrm>
            <a:off x="811247" y="3789622"/>
            <a:ext cx="49843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b="0" dirty="0">
                <a:effectLst/>
                <a:latin typeface="+mj-lt"/>
              </a:rPr>
              <a:t>maze = [</a:t>
            </a:r>
          </a:p>
          <a:p>
            <a:r>
              <a:rPr lang="pl-PL" altLang="zh-TW" b="0" dirty="0">
                <a:effectLst/>
                <a:latin typeface="+mj-lt"/>
              </a:rPr>
              <a:t>    [1, 1, 1, 1, 1,1,1,1,1,1,1,1],</a:t>
            </a:r>
          </a:p>
          <a:p>
            <a:r>
              <a:rPr lang="pl-PL" altLang="zh-TW" b="0" dirty="0">
                <a:effectLst/>
                <a:latin typeface="+mj-lt"/>
              </a:rPr>
              <a:t>    [1, 0, 1, 0, 0,0,1,0,0,0,0,1],</a:t>
            </a:r>
          </a:p>
          <a:p>
            <a:r>
              <a:rPr lang="pl-PL" altLang="zh-TW" b="0" dirty="0">
                <a:effectLst/>
                <a:latin typeface="+mj-lt"/>
              </a:rPr>
              <a:t>    [1, 0, 1, 0, 1,0,1,0,1,0,</a:t>
            </a:r>
            <a:r>
              <a:rPr lang="en-US" altLang="zh-TW" dirty="0">
                <a:latin typeface="+mj-lt"/>
              </a:rPr>
              <a:t>0</a:t>
            </a:r>
            <a:r>
              <a:rPr lang="pl-PL" altLang="zh-TW" b="0" dirty="0">
                <a:effectLst/>
                <a:latin typeface="+mj-lt"/>
              </a:rPr>
              <a:t>,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+mj-lt"/>
              </a:rPr>
              <a:t>9</a:t>
            </a:r>
            <a:r>
              <a:rPr lang="pl-PL" altLang="zh-TW" b="0" dirty="0">
                <a:effectLst/>
                <a:latin typeface="+mj-lt"/>
              </a:rPr>
              <a:t>],</a:t>
            </a:r>
          </a:p>
          <a:p>
            <a:r>
              <a:rPr lang="pl-PL" altLang="zh-TW" b="0" dirty="0">
                <a:effectLst/>
                <a:latin typeface="+mj-lt"/>
              </a:rPr>
              <a:t>    [1, 0, 0, 0, 1,0,0,0,1,0,1,1],</a:t>
            </a:r>
          </a:p>
          <a:p>
            <a:r>
              <a:rPr lang="pl-PL" altLang="zh-TW" b="0" dirty="0">
                <a:effectLst/>
                <a:latin typeface="+mj-lt"/>
              </a:rPr>
              <a:t>    [1, 0, 1, 0, 1,0,1,0,1,0,1,1],</a:t>
            </a:r>
          </a:p>
          <a:p>
            <a:r>
              <a:rPr lang="pl-PL" altLang="zh-TW" b="0" dirty="0">
                <a:effectLst/>
                <a:latin typeface="+mj-lt"/>
              </a:rPr>
              <a:t>    [1, 1, 1, 1, 1,1,1,1,1,1,1,1]</a:t>
            </a:r>
          </a:p>
          <a:p>
            <a:r>
              <a:rPr lang="pl-PL" altLang="zh-TW" b="0" dirty="0">
                <a:effectLst/>
                <a:latin typeface="+mj-lt"/>
              </a:rPr>
              <a:t>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DA1EEE-1EBE-F70B-1885-18CCAEC8FB70}"/>
              </a:ext>
            </a:extLst>
          </p:cNvPr>
          <p:cNvSpPr/>
          <p:nvPr/>
        </p:nvSpPr>
        <p:spPr>
          <a:xfrm>
            <a:off x="811247" y="1672281"/>
            <a:ext cx="709200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請同學使用</a:t>
            </a:r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製作一個</a:t>
            </a:r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stack</a:t>
            </a:r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去完成探索，</a:t>
            </a:r>
            <a:endParaRPr lang="en-US" altLang="zh-TW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並統計共用了幾個</a:t>
            </a:r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TW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TW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9813EDF-48F1-76C7-AE75-46821D56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59" y="4231613"/>
            <a:ext cx="4336156" cy="12421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5C5345E-CC8F-4C50-AF5E-BBAC14E11E04}"/>
              </a:ext>
            </a:extLst>
          </p:cNvPr>
          <p:cNvSpPr/>
          <p:nvPr/>
        </p:nvSpPr>
        <p:spPr>
          <a:xfrm>
            <a:off x="525585" y="2724608"/>
            <a:ext cx="1197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範例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D5A54E-E3EF-4867-BBA5-991215E1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1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201ACA-213E-1757-560C-EBB52E07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581" y="3594187"/>
            <a:ext cx="6652837" cy="2499577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64EBB7BF-4C2F-DA62-5C04-ACF483A274AA}"/>
              </a:ext>
            </a:extLst>
          </p:cNvPr>
          <p:cNvSpPr txBox="1">
            <a:spLocks/>
          </p:cNvSpPr>
          <p:nvPr/>
        </p:nvSpPr>
        <p:spPr>
          <a:xfrm>
            <a:off x="715871" y="1690688"/>
            <a:ext cx="6819432" cy="22790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備註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lvl="1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輸入會依照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maze.txt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方式，上面範例只是方便同學了解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迷宮會有出口且唯一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zh-TW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2492B37-87D9-DF3F-F4DC-DFDC89CE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/>
              <a:t>機器人探索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8AE4EE-F5CB-4665-82E5-B01645B7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99F2B-35EF-41A1-92B4-E4983963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資料排列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sz="40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05FE156-0335-4B9D-B688-B5AD1E9A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188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請協助處理一串未被整理好的資料，這些資料都是依照特定規則排列的，請按照這些規則進行整理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input.txt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檔案進行處理。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其中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19755646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代表著學生的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ID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，後面內容為學生文本資料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2" algn="just"/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將學生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ID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前的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###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去除並按照學生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ID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大小將其與對應文本進行排序</a:t>
            </a:r>
            <a:endParaRPr lang="en-US" altLang="zh-TW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C4DF14-F70D-4578-BF3B-BAE85036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EC1C03-4BF3-4277-92F3-205030AB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68" y="3541059"/>
            <a:ext cx="8910855" cy="28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7ED6C-9264-4A58-A091-A4C8F448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資料排列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05FE156-0335-4B9D-B688-B5AD1E9A0D7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整理後的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output.txt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範例如下圖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1D05AF-A081-4230-A10B-4265E05D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C1926B-2DDD-4383-A1EA-88D6F7A7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46" y="2801815"/>
            <a:ext cx="9004907" cy="31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0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EF6BDF-9D29-4F7C-B402-BA23867C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只需繳交程式碼即可，我會使用自己準備的測資產生新的結果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請注意不要使用絕對路徑的寫法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文件比對的方法會使用此網站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https://www.diffchecker.com/text-compare/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請同學先上去比對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output.txt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是否和助教給的測資一樣在繳交，避免有其他疑慮。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64B2B4-63F6-4A99-9EAA-0644BB9B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資料排列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(30%)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7A2D56-8290-4C03-B47F-08E71165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86727-C887-441D-3EB1-2C0F6693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solidFill>
                  <a:srgbClr val="0D0D0D"/>
                </a:solidFill>
                <a:effectLst/>
                <a:latin typeface="Söhne"/>
              </a:rPr>
              <a:t>動物園管理系統</a:t>
            </a:r>
            <a:r>
              <a:rPr lang="en-US" altLang="zh-TW" i="0" dirty="0">
                <a:solidFill>
                  <a:srgbClr val="0D0D0D"/>
                </a:solidFill>
                <a:effectLst/>
                <a:latin typeface="Söhne"/>
              </a:rPr>
              <a:t>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44F18-E1CD-08CE-122F-AA2CA165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sz="2400" b="0" i="0" dirty="0">
                <a:solidFill>
                  <a:srgbClr val="0D0D0D"/>
                </a:solidFill>
                <a:effectLst/>
                <a:latin typeface="Söhne"/>
              </a:rPr>
              <a:t>委託人希望更換一個動物園管理系統，這個系統需要能夠管理動物園中的各種區塊和動物。每個動物都</a:t>
            </a:r>
            <a:r>
              <a:rPr lang="zh-TW" altLang="en-US" sz="2400" dirty="0">
                <a:solidFill>
                  <a:srgbClr val="0D0D0D"/>
                </a:solidFill>
                <a:latin typeface="Söhne"/>
              </a:rPr>
              <a:t>會</a:t>
            </a:r>
            <a:r>
              <a:rPr lang="zh-TW" altLang="en-US" sz="2400" b="0" i="0" dirty="0">
                <a:solidFill>
                  <a:srgbClr val="0D0D0D"/>
                </a:solidFill>
                <a:effectLst/>
                <a:latin typeface="Söhne"/>
              </a:rPr>
              <a:t>有一個標籤，並且某些標籤的動物不可與特定的標籤動物待在同一區塊中，此外委託人會給你一段他們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Söhne"/>
              </a:rPr>
              <a:t>現有的程式碼</a:t>
            </a:r>
            <a:r>
              <a:rPr lang="en-US" altLang="zh-TW" sz="2400" b="0" i="0" dirty="0">
                <a:solidFill>
                  <a:srgbClr val="FF0000"/>
                </a:solidFill>
                <a:effectLst/>
                <a:latin typeface="Söhne"/>
              </a:rPr>
              <a:t>(test.py)</a:t>
            </a:r>
            <a:r>
              <a:rPr lang="zh-TW" altLang="en-US" sz="2400" b="0" i="0" dirty="0">
                <a:solidFill>
                  <a:srgbClr val="0D0D0D"/>
                </a:solidFill>
                <a:effectLst/>
                <a:latin typeface="Söhne"/>
              </a:rPr>
              <a:t>，請保持相容的同時，讓之前的資料</a:t>
            </a:r>
            <a:r>
              <a:rPr lang="en-US" altLang="zh-TW" sz="2400" dirty="0">
                <a:solidFill>
                  <a:srgbClr val="0D0D0D"/>
                </a:solidFill>
                <a:latin typeface="Söhne"/>
              </a:rPr>
              <a:t>(data.txt)</a:t>
            </a:r>
            <a:r>
              <a:rPr lang="zh-TW" altLang="en-US" sz="2400" b="0" i="0" dirty="0">
                <a:solidFill>
                  <a:srgbClr val="0D0D0D"/>
                </a:solidFill>
                <a:effectLst/>
                <a:latin typeface="Söhne"/>
              </a:rPr>
              <a:t>也可繼續使用。</a:t>
            </a:r>
            <a:endParaRPr lang="en-US" altLang="zh-TW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41059D-19AC-490A-AC2D-1795E0F8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8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8EC7A-68CB-9021-6D37-F2AC8807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 dirty="0">
                <a:solidFill>
                  <a:srgbClr val="0D0D0D"/>
                </a:solidFill>
                <a:effectLst/>
                <a:latin typeface="Söhne"/>
              </a:rPr>
              <a:t>動物園管理系統</a:t>
            </a:r>
            <a:r>
              <a:rPr lang="en-US" altLang="zh-TW" sz="3600" i="0" dirty="0">
                <a:solidFill>
                  <a:srgbClr val="0D0D0D"/>
                </a:solidFill>
                <a:effectLst/>
                <a:latin typeface="Söhne"/>
              </a:rPr>
              <a:t>-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委託書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altLang="zh-TW" sz="3600" i="0" dirty="0">
                <a:solidFill>
                  <a:srgbClr val="0D0D0D"/>
                </a:solidFill>
                <a:effectLst/>
                <a:latin typeface="Söhne"/>
              </a:rPr>
              <a:t>(40%)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1E2AC-76AB-6F34-FC28-36654A48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200" b="0" i="0" dirty="0">
                <a:solidFill>
                  <a:srgbClr val="0D0D0D"/>
                </a:solidFill>
                <a:effectLst/>
                <a:latin typeface="Söhne"/>
              </a:rPr>
              <a:t>動物類（</a:t>
            </a:r>
            <a:r>
              <a:rPr lang="en-US" altLang="zh-TW" sz="3200" b="0" i="0" dirty="0">
                <a:solidFill>
                  <a:srgbClr val="0D0D0D"/>
                </a:solidFill>
                <a:effectLst/>
                <a:latin typeface="Söhne"/>
              </a:rPr>
              <a:t>Animal</a:t>
            </a:r>
            <a:r>
              <a:rPr lang="zh-TW" altLang="en-US" sz="3200" b="0" i="0" dirty="0">
                <a:solidFill>
                  <a:srgbClr val="0D0D0D"/>
                </a:solidFill>
                <a:effectLst/>
                <a:latin typeface="Söhne"/>
              </a:rPr>
              <a:t>）：</a:t>
            </a:r>
          </a:p>
          <a:p>
            <a:pPr lvl="1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每個動物都有名稱（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name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）、年齡（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age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）、特徵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(feature)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動物園類（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Zoo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）：</a:t>
            </a:r>
          </a:p>
          <a:p>
            <a:pPr lvl="1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動物園包含草原、沙漠、北極和叢林四個區塊。</a:t>
            </a:r>
            <a:endParaRPr lang="en-US" altLang="zh-TW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zh-TW" altLang="en-US" dirty="0">
                <a:solidFill>
                  <a:srgbClr val="0D0D0D"/>
                </a:solidFill>
                <a:latin typeface="Söhne"/>
              </a:rPr>
              <a:t>動物添加功能</a:t>
            </a:r>
            <a:r>
              <a:rPr lang="en-US" altLang="zh-TW" dirty="0">
                <a:solidFill>
                  <a:srgbClr val="0D0D0D"/>
                </a:solidFill>
                <a:latin typeface="Söhne"/>
              </a:rPr>
              <a:t>(20%)</a:t>
            </a:r>
          </a:p>
          <a:p>
            <a:pPr lvl="2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成功要回傳和失敗都要回傳訊息</a:t>
            </a:r>
          </a:p>
          <a:p>
            <a:pPr lvl="1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動物園可以顯示指定區塊中的所有動物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(10%)</a:t>
            </a:r>
          </a:p>
          <a:p>
            <a:pPr lvl="1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添加標籤對應資訊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(10%)</a:t>
            </a:r>
          </a:p>
          <a:p>
            <a:pPr marL="0" lvl="1" indent="0">
              <a:buNone/>
            </a:pPr>
            <a:endParaRPr lang="en-US" altLang="zh-TW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687547-01C3-473E-9F6C-36F57372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0B76-13BA-4EB4-A9C6-3DBA675FF8B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05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 new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390</TotalTime>
  <Words>763</Words>
  <Application>Microsoft Office PowerPoint</Application>
  <PresentationFormat>如螢幕大小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Söhne</vt:lpstr>
      <vt:lpstr>標楷體</vt:lpstr>
      <vt:lpstr>Arial</vt:lpstr>
      <vt:lpstr>Calibri</vt:lpstr>
      <vt:lpstr>Times New Roman</vt:lpstr>
      <vt:lpstr>Office 佈景主題</vt:lpstr>
      <vt:lpstr>113-2 python程式設計 作業 2</vt:lpstr>
      <vt:lpstr>機器人探索(30%)</vt:lpstr>
      <vt:lpstr>機器人探索(30%)</vt:lpstr>
      <vt:lpstr>機器人探索(30%)</vt:lpstr>
      <vt:lpstr>資料排列(30%)</vt:lpstr>
      <vt:lpstr>資料排列(30%)</vt:lpstr>
      <vt:lpstr>資料排列(30%)</vt:lpstr>
      <vt:lpstr>動物園管理系統(40%)</vt:lpstr>
      <vt:lpstr>動物園管理系統-委託書:(40%)</vt:lpstr>
      <vt:lpstr>動物園管理系統(40%)</vt:lpstr>
      <vt:lpstr>動物園管理系統(40%)</vt:lpstr>
      <vt:lpstr>PowerPoint 簡報</vt:lpstr>
      <vt:lpstr>動物園管理系統(40%)</vt:lpstr>
      <vt:lpstr>動物園管理系統(40%)</vt:lpstr>
      <vt:lpstr>動物園管理系統(40%)</vt:lpstr>
      <vt:lpstr>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文傑 陳</dc:creator>
  <cp:lastModifiedBy>文傑 陳</cp:lastModifiedBy>
  <cp:revision>37</cp:revision>
  <dcterms:created xsi:type="dcterms:W3CDTF">2024-03-20T17:47:27Z</dcterms:created>
  <dcterms:modified xsi:type="dcterms:W3CDTF">2024-03-25T04:48:41Z</dcterms:modified>
</cp:coreProperties>
</file>