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2" r:id="rId4"/>
    <p:sldId id="284" r:id="rId5"/>
    <p:sldId id="285" r:id="rId6"/>
    <p:sldId id="273" r:id="rId7"/>
    <p:sldId id="282" r:id="rId8"/>
    <p:sldId id="281" r:id="rId9"/>
    <p:sldId id="274" r:id="rId10"/>
    <p:sldId id="275" r:id="rId11"/>
    <p:sldId id="283" r:id="rId12"/>
    <p:sldId id="277" r:id="rId13"/>
    <p:sldId id="278" r:id="rId14"/>
    <p:sldId id="288" r:id="rId15"/>
    <p:sldId id="286" r:id="rId16"/>
    <p:sldId id="287" r:id="rId17"/>
    <p:sldId id="27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E051421-607F-4506-AE03-DCC252469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2F3C3-4DEB-46A7-8E75-BC3AFF588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9AC7-732F-4F9B-B2DD-661252F4EB01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1DF550-3947-42D6-9E9E-729476D9F9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2AC89-FF76-442D-8835-49DCD6D6A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6706E-FBB0-4558-87BE-C917D1B26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6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5C587-6901-47C6-8AB8-394F98BCA5F1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7B2B-7B9A-427C-8439-B525E331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21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0899-8CCA-42D2-86D0-EDC376E5E915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3108-E799-41C9-A773-8C8AA1EB330C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1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5BB4-2029-4AE4-AD01-24838B7A4FDE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2B1-5164-4B17-B819-640C65025028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69D3-6AF9-442D-BDA5-29A4F78A60B2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1EC0-A73A-4C3D-A589-59D0577826E1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5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B69-827A-4E0E-AD67-D5FE3FD8524E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0EA-F341-48C7-A99F-B7F7648A2F02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B13-D1F3-4734-BD7D-C8E43CA4B542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BF7-B35D-40E6-B975-270BD24498D9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612F-162A-4CCD-9A11-EFFBC75B7E8E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1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AF63-5CD6-4F60-8628-D4269E07B7C2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3AF7B-35F3-786A-950B-8D1DE8FB0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113-2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程式設計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作業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5D69D7-F05A-E32A-A289-083216B4D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856819-64C2-45C1-B8C9-770D40A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7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2B94-4585-BE35-4FE7-A1D044E3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功能</a:t>
            </a:r>
            <a:r>
              <a:rPr lang="en-US" altLang="zh-TW" sz="2400" dirty="0"/>
              <a:t>3:</a:t>
            </a:r>
            <a:r>
              <a:rPr lang="zh-TW" altLang="en-US" sz="2400" dirty="0"/>
              <a:t>回傳指定縣市的地震強度的數量</a:t>
            </a:r>
            <a:r>
              <a:rPr lang="en-US" altLang="zh-TW" sz="2400" dirty="0"/>
              <a:t>(0~8)</a:t>
            </a:r>
            <a:r>
              <a:rPr lang="zh-TW" altLang="en-US" sz="2400" dirty="0"/>
              <a:t>和長條圖統計</a:t>
            </a:r>
            <a:r>
              <a:rPr lang="en-US" altLang="zh-TW" sz="2400" dirty="0"/>
              <a:t>(</a:t>
            </a:r>
            <a:r>
              <a:rPr lang="zh-TW" altLang="en-US" sz="2400" dirty="0"/>
              <a:t>請採用四捨五入 </a:t>
            </a:r>
            <a:r>
              <a:rPr lang="en-US" altLang="zh-TW" sz="2400" dirty="0"/>
              <a:t>ex: 4.2 </a:t>
            </a:r>
            <a:r>
              <a:rPr lang="zh-TW" altLang="en-US" sz="2400" dirty="0"/>
              <a:t>被歸類</a:t>
            </a:r>
            <a:r>
              <a:rPr lang="en-US" altLang="zh-TW" sz="2400" dirty="0"/>
              <a:t>4</a:t>
            </a:r>
            <a:r>
              <a:rPr lang="zh-TW" altLang="en-US" sz="2400" dirty="0"/>
              <a:t>級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03024-41E2-0007-CE66-E535CFEB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9E45C3-CBA1-2176-AD87-DC6C9DFC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9B86E9-4B20-4001-BD5D-4C81E7FC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2929063"/>
            <a:ext cx="6620623" cy="3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2B94-4585-BE35-4FE7-A1D044E3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功能</a:t>
            </a:r>
            <a:r>
              <a:rPr lang="en-US" altLang="zh-TW" sz="2400" dirty="0"/>
              <a:t>4:</a:t>
            </a:r>
            <a:r>
              <a:rPr lang="zh-TW" altLang="en-US" sz="2400" dirty="0"/>
              <a:t>回傳指定縣市的歷年的地震深度變化圖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03024-41E2-0007-CE66-E535CFEB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9E45C3-CBA1-2176-AD87-DC6C9DFC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DB31E1-331B-4FCD-B1EC-8DCA697B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79" y="2368061"/>
            <a:ext cx="7212929" cy="33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2B94-4585-BE35-4FE7-A1D044E3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5:</a:t>
            </a:r>
            <a:r>
              <a:rPr lang="zh-TW" altLang="en-US" dirty="0"/>
              <a:t>使用經緯度座標查詢歷年地震資料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03024-41E2-0007-CE66-E535CFEB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9E45C3-CBA1-2176-AD87-DC6C9DFC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99B5E9-6BCD-4646-AD53-8608368E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2463694"/>
            <a:ext cx="8393723" cy="2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85E6-7356-AA2D-F2F0-3DC28D54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7F89EB-7457-2A23-5CEB-A86B21DF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今天你要用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製作一款大富翁遊戲，共有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個格子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繞行一周會額外得到特別獎金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累積步數超過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10)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每個玩家輪流進行遊戲，每次擲一顆骰子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(1~6)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，決定行走距離和落腳位置，增減金額並記錄玩家的剩餘金額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每個玩家一開始各有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時遊戲結束並且根據玩家的錢宣布輸贏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dk1"/>
              </a:buClr>
              <a:buSzPts val="2000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0FA7A444-7775-EDF0-D963-DE7B8A97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5" y="2526890"/>
            <a:ext cx="8490126" cy="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BAD155-5838-DD57-77E1-B44FAF5A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CC06A-4F4C-94F0-B652-A9018A94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61F5FE-6D59-5ADC-0C30-32EFECEA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6893"/>
            <a:ext cx="3524742" cy="524900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9AC3B1-A9B4-5BFC-22A2-C092155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10" y="1291743"/>
            <a:ext cx="1929777" cy="4906912"/>
          </a:xfrm>
          <a:prstGeom prst="rect">
            <a:avLst/>
          </a:prstGeom>
        </p:spPr>
      </p:pic>
      <p:sp>
        <p:nvSpPr>
          <p:cNvPr id="13" name="文字方塊 15">
            <a:extLst>
              <a:ext uri="{FF2B5EF4-FFF2-40B4-BE49-F238E27FC236}">
                <a16:creationId xmlns:a16="http://schemas.microsoft.com/office/drawing/2014/main" id="{14BC2966-99C3-4602-2D94-6AAE7144AA62}"/>
              </a:ext>
            </a:extLst>
          </p:cNvPr>
          <p:cNvSpPr txBox="1"/>
          <p:nvPr/>
        </p:nvSpPr>
        <p:spPr>
          <a:xfrm>
            <a:off x="4461079" y="6251220"/>
            <a:ext cx="22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暫停一次的範例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97E9294-29D2-27D3-4F12-BA39E91A8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701" y="5166616"/>
            <a:ext cx="1707227" cy="48296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2F76B7-D2C3-9738-AC5D-BA58BB59C213}"/>
              </a:ext>
            </a:extLst>
          </p:cNvPr>
          <p:cNvSpPr txBox="1"/>
          <p:nvPr/>
        </p:nvSpPr>
        <p:spPr>
          <a:xfrm>
            <a:off x="7063147" y="5829323"/>
            <a:ext cx="137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平手的情況</a:t>
            </a:r>
          </a:p>
        </p:txBody>
      </p:sp>
    </p:spTree>
    <p:extLst>
      <p:ext uri="{BB962C8B-B14F-4D97-AF65-F5344CB8AC3E}">
        <p14:creationId xmlns:p14="http://schemas.microsoft.com/office/powerpoint/2010/main" val="21842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B0301-2F02-58A9-8C0A-4F7C83E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lt"/>
              </a:rPr>
              <a:t>若輸入</a:t>
            </a:r>
            <a:r>
              <a:rPr lang="en-US" altLang="zh-TW" sz="2400" dirty="0">
                <a:latin typeface="+mj-lt"/>
              </a:rPr>
              <a:t>1</a:t>
            </a:r>
            <a:r>
              <a:rPr lang="zh-TW" altLang="en-US" sz="2400" dirty="0">
                <a:latin typeface="+mj-lt"/>
              </a:rPr>
              <a:t>時隨機抽取道具卡且立即使用，部分道具卡可針對特定玩家，抽取後需扣除</a:t>
            </a:r>
            <a:r>
              <a:rPr lang="en-US" altLang="zh-TW" sz="2400" dirty="0">
                <a:latin typeface="+mj-lt"/>
              </a:rPr>
              <a:t>500</a:t>
            </a:r>
            <a:r>
              <a:rPr lang="zh-TW" altLang="en-US" sz="2400" dirty="0">
                <a:latin typeface="+mj-lt"/>
              </a:rPr>
              <a:t>元。</a:t>
            </a:r>
            <a:endParaRPr lang="en-US" altLang="zh-TW" sz="2400" dirty="0">
              <a:latin typeface="+mj-lt"/>
            </a:endParaRPr>
          </a:p>
          <a:p>
            <a:r>
              <a:rPr lang="zh-TW" altLang="en-US" sz="2400" dirty="0">
                <a:latin typeface="+mj-lt"/>
              </a:rPr>
              <a:t>使用完道具卡之後仍正常投擲骰子</a:t>
            </a:r>
            <a:r>
              <a:rPr lang="en-US" altLang="zh-TW" sz="2400" dirty="0">
                <a:latin typeface="+mj-lt"/>
              </a:rPr>
              <a:t>(</a:t>
            </a:r>
            <a:r>
              <a:rPr lang="zh-TW" altLang="en-US" sz="2400" dirty="0">
                <a:latin typeface="+mj-lt"/>
              </a:rPr>
              <a:t>除指定格數</a:t>
            </a:r>
            <a:r>
              <a:rPr lang="en-US" altLang="zh-TW" sz="2400" dirty="0">
                <a:latin typeface="+mj-lt"/>
              </a:rPr>
              <a:t>)</a:t>
            </a:r>
            <a:r>
              <a:rPr lang="zh-TW" altLang="en-US" sz="2400" dirty="0">
                <a:latin typeface="+mj-lt"/>
              </a:rPr>
              <a:t>。</a:t>
            </a:r>
            <a:endParaRPr lang="en-US" altLang="zh-TW" sz="2400" dirty="0">
              <a:latin typeface="+mj-lt"/>
            </a:endParaRPr>
          </a:p>
          <a:p>
            <a:endParaRPr lang="en-US" altLang="zh-TW" sz="2400" dirty="0">
              <a:latin typeface="+mj-lt"/>
            </a:endParaRPr>
          </a:p>
          <a:p>
            <a:r>
              <a:rPr lang="zh-TW" altLang="en-US" sz="2400" dirty="0">
                <a:latin typeface="+mj-lt"/>
              </a:rPr>
              <a:t>道具卡</a:t>
            </a:r>
            <a:r>
              <a:rPr lang="en-US" altLang="zh-TW" sz="2400" dirty="0">
                <a:latin typeface="+mj-lt"/>
              </a:rPr>
              <a:t>:</a:t>
            </a:r>
            <a:endParaRPr lang="en-US" altLang="zh-TW" sz="2000" dirty="0">
              <a:latin typeface="+mj-lt"/>
            </a:endParaRPr>
          </a:p>
          <a:p>
            <a:pPr lvl="1"/>
            <a:r>
              <a:rPr lang="zh-TW" altLang="en-US" sz="2000" dirty="0">
                <a:latin typeface="+mj-lt"/>
              </a:rPr>
              <a:t>隨機後退</a:t>
            </a:r>
            <a:r>
              <a:rPr lang="en-US" altLang="zh-TW" sz="2000" dirty="0">
                <a:latin typeface="+mj-lt"/>
              </a:rPr>
              <a:t>:</a:t>
            </a:r>
            <a:r>
              <a:rPr lang="zh-TW" altLang="en-US" sz="2000" dirty="0">
                <a:latin typeface="+mj-lt"/>
              </a:rPr>
              <a:t>使隨機玩家退後</a:t>
            </a:r>
            <a:r>
              <a:rPr lang="en-US" altLang="zh-TW" sz="2000" dirty="0">
                <a:latin typeface="+mj-lt"/>
              </a:rPr>
              <a:t>3</a:t>
            </a:r>
            <a:r>
              <a:rPr lang="zh-TW" altLang="en-US" sz="2000" dirty="0">
                <a:latin typeface="+mj-lt"/>
              </a:rPr>
              <a:t>格</a:t>
            </a:r>
            <a:endParaRPr lang="en-US" altLang="zh-TW" sz="2000" dirty="0">
              <a:latin typeface="+mj-lt"/>
            </a:endParaRPr>
          </a:p>
          <a:p>
            <a:pPr lvl="1"/>
            <a:r>
              <a:rPr lang="zh-TW" altLang="en-US" sz="2000" dirty="0">
                <a:latin typeface="+mj-lt"/>
              </a:rPr>
              <a:t>指定後退</a:t>
            </a:r>
            <a:r>
              <a:rPr lang="en-US" altLang="zh-TW" sz="2000" dirty="0">
                <a:latin typeface="+mj-lt"/>
              </a:rPr>
              <a:t>:</a:t>
            </a:r>
            <a:r>
              <a:rPr lang="zh-TW" altLang="en-US" sz="2000" dirty="0">
                <a:latin typeface="+mj-lt"/>
              </a:rPr>
              <a:t>指定玩家退後</a:t>
            </a:r>
            <a:r>
              <a:rPr lang="en-US" altLang="zh-TW" sz="2000" dirty="0">
                <a:latin typeface="+mj-lt"/>
              </a:rPr>
              <a:t>3</a:t>
            </a:r>
            <a:r>
              <a:rPr lang="zh-TW" altLang="en-US" sz="2000" dirty="0">
                <a:latin typeface="+mj-lt"/>
              </a:rPr>
              <a:t>格</a:t>
            </a:r>
            <a:endParaRPr lang="en-US" altLang="zh-TW" sz="2000" dirty="0">
              <a:latin typeface="+mj-lt"/>
            </a:endParaRPr>
          </a:p>
          <a:p>
            <a:pPr lvl="1"/>
            <a:r>
              <a:rPr lang="zh-TW" altLang="en-US" sz="2000" dirty="0">
                <a:latin typeface="+mj-lt"/>
              </a:rPr>
              <a:t>跳動指定格數</a:t>
            </a:r>
            <a:r>
              <a:rPr lang="en-US" altLang="zh-TW" sz="2000" dirty="0">
                <a:latin typeface="+mj-lt"/>
              </a:rPr>
              <a:t>:</a:t>
            </a:r>
            <a:r>
              <a:rPr lang="zh-TW" altLang="en-US" sz="2000" dirty="0">
                <a:latin typeface="+mj-lt"/>
              </a:rPr>
              <a:t>使自己往前 </a:t>
            </a:r>
            <a:r>
              <a:rPr lang="en-US" altLang="zh-TW" sz="2000" dirty="0">
                <a:latin typeface="+mj-lt"/>
              </a:rPr>
              <a:t>1~6 </a:t>
            </a:r>
            <a:r>
              <a:rPr lang="zh-TW" altLang="en-US" sz="2000" dirty="0">
                <a:latin typeface="+mj-lt"/>
              </a:rPr>
              <a:t>格</a:t>
            </a:r>
            <a:r>
              <a:rPr lang="en-US" altLang="zh-TW" sz="2000" dirty="0">
                <a:latin typeface="+mj-lt"/>
              </a:rPr>
              <a:t>(</a:t>
            </a:r>
            <a:r>
              <a:rPr lang="zh-TW" altLang="en-US" sz="2000" dirty="0">
                <a:latin typeface="+mj-lt"/>
              </a:rPr>
              <a:t>自己決定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lvl="1"/>
            <a:r>
              <a:rPr lang="zh-TW" altLang="en-US" sz="2000" dirty="0">
                <a:latin typeface="+mj-lt"/>
              </a:rPr>
              <a:t>均貧卡</a:t>
            </a:r>
            <a:r>
              <a:rPr lang="en-US" altLang="zh-TW" sz="2000" dirty="0">
                <a:latin typeface="+mj-lt"/>
              </a:rPr>
              <a:t>:</a:t>
            </a:r>
            <a:r>
              <a:rPr lang="zh-TW" altLang="en-US" sz="2000" dirty="0">
                <a:latin typeface="+mj-lt"/>
              </a:rPr>
              <a:t>使指定玩家和自己的錢相加除</a:t>
            </a:r>
            <a:r>
              <a:rPr lang="en-US" altLang="zh-TW" sz="2000" dirty="0">
                <a:latin typeface="+mj-lt"/>
              </a:rPr>
              <a:t>2</a:t>
            </a:r>
          </a:p>
          <a:p>
            <a:pPr lvl="1"/>
            <a:endParaRPr lang="en-US" altLang="zh-TW" sz="2000" dirty="0">
              <a:latin typeface="+mj-lt"/>
            </a:endParaRPr>
          </a:p>
          <a:p>
            <a:pPr lvl="1"/>
            <a:endParaRPr lang="en-US" altLang="zh-TW" sz="20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66025C-83C6-41CE-3E87-8226A8F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967A6AE-7E43-0F4B-BB73-76E82C9F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51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1A9B0C-07F2-B1F7-3D55-0B8633B9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EAEF085-C7A6-D569-70ED-B946E8D5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4568D3B-2E1F-52F6-4D01-249979F7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43" y="4420993"/>
            <a:ext cx="2943636" cy="1553585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DEA4449-9DD2-356D-28F8-D22917AF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78" y="4420993"/>
            <a:ext cx="3439005" cy="15432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DEAAFE2-7B6F-2268-3A43-42E9EA427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3" y="2184807"/>
            <a:ext cx="2943636" cy="124794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B20084F-8CB0-233E-B723-CAA743CD6537}"/>
              </a:ext>
            </a:extLst>
          </p:cNvPr>
          <p:cNvSpPr txBox="1"/>
          <p:nvPr/>
        </p:nvSpPr>
        <p:spPr>
          <a:xfrm>
            <a:off x="358878" y="1715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1800" dirty="0">
                <a:latin typeface="+mj-lt"/>
              </a:rPr>
              <a:t>隨機後退</a:t>
            </a:r>
            <a:r>
              <a:rPr lang="en-US" altLang="zh-TW" sz="1800" dirty="0">
                <a:latin typeface="+mj-lt"/>
              </a:rPr>
              <a:t>:</a:t>
            </a:r>
            <a:r>
              <a:rPr lang="zh-TW" altLang="en-US" sz="1800" dirty="0">
                <a:latin typeface="+mj-lt"/>
              </a:rPr>
              <a:t>使隨機玩家退後</a:t>
            </a:r>
            <a:r>
              <a:rPr lang="en-US" altLang="zh-TW" sz="1800" dirty="0">
                <a:latin typeface="+mj-lt"/>
              </a:rPr>
              <a:t>3</a:t>
            </a:r>
            <a:r>
              <a:rPr lang="zh-TW" altLang="en-US" sz="1800" dirty="0">
                <a:latin typeface="+mj-lt"/>
              </a:rPr>
              <a:t>格</a:t>
            </a:r>
            <a:endParaRPr lang="en-US" altLang="zh-TW" sz="1800" dirty="0">
              <a:latin typeface="+mj-lt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7BAFAC-2AFB-5ADF-AA41-DD0C6C0AF5E6}"/>
              </a:ext>
            </a:extLst>
          </p:cNvPr>
          <p:cNvSpPr txBox="1"/>
          <p:nvPr/>
        </p:nvSpPr>
        <p:spPr>
          <a:xfrm>
            <a:off x="358878" y="38790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1800" dirty="0">
                <a:latin typeface="+mj-lt"/>
              </a:rPr>
              <a:t>跳動指定格數</a:t>
            </a:r>
            <a:r>
              <a:rPr lang="en-US" altLang="zh-TW" sz="1800" dirty="0">
                <a:latin typeface="+mj-lt"/>
              </a:rPr>
              <a:t>: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D5AB035-D11B-8E22-871B-AC9EACDB1A3E}"/>
              </a:ext>
            </a:extLst>
          </p:cNvPr>
          <p:cNvSpPr txBox="1"/>
          <p:nvPr/>
        </p:nvSpPr>
        <p:spPr>
          <a:xfrm>
            <a:off x="4723258" y="3879012"/>
            <a:ext cx="44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1800" dirty="0">
                <a:latin typeface="+mj-lt"/>
              </a:rPr>
              <a:t>均貧卡</a:t>
            </a:r>
            <a:r>
              <a:rPr lang="en-US" altLang="zh-TW" sz="1800" dirty="0">
                <a:latin typeface="+mj-lt"/>
              </a:rPr>
              <a:t>: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A17294D-50ED-5815-C0EC-43092C79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878" y="2174789"/>
            <a:ext cx="2629267" cy="155279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FE20ED3-C176-1B81-6979-DF991B25B477}"/>
              </a:ext>
            </a:extLst>
          </p:cNvPr>
          <p:cNvSpPr txBox="1"/>
          <p:nvPr/>
        </p:nvSpPr>
        <p:spPr>
          <a:xfrm>
            <a:off x="4803058" y="16574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+mj-lt"/>
              </a:rPr>
              <a:t>指定後退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41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BEA60-FC15-4840-E770-4A6514C5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24" y="1986116"/>
            <a:ext cx="8122059" cy="421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[0,1,2,3,4,5,6,7,8,9]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繞行一周會發放特別獎金：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購買卡片且使用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:20%</a:t>
            </a:r>
          </a:p>
          <a:p>
            <a:pPr marL="457200" lvl="1" indent="0">
              <a:buClr>
                <a:schemeClr val="dk1"/>
              </a:buClr>
              <a:buSzPts val="2000"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Please note: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zh-TW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請直接複製下列程式碼在程式最底下作為呼叫</a:t>
            </a:r>
            <a:endParaRPr lang="en-US" altLang="zh-TW" sz="20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lvl="1">
              <a:buClr>
                <a:srgbClr val="FF0000"/>
              </a:buClr>
              <a:buSzPts val="2000"/>
            </a:pP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if __name__ == "__main__":</a:t>
            </a:r>
          </a:p>
          <a:p>
            <a:pPr lvl="1">
              <a:buClr>
                <a:srgbClr val="FF0000"/>
              </a:buClr>
              <a:buSzPts val="2000"/>
            </a:pP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   game=</a:t>
            </a:r>
            <a:r>
              <a:rPr lang="en-US" altLang="zh-TW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lifegame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()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除此外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class</a:t>
            </a: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外部禁止添加任何程式碼。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dk1"/>
              </a:buClr>
              <a:buSzPts val="2000"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DA2BC26-7EA1-6108-7B42-B068CAEA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54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CF4A90-918B-46C3-85E5-62C3A51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89CD578-5275-4FAA-B257-2DDCEB22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C9D023F-90FE-4E65-A55F-BE819B02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7112056095_P1.py 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5EE9F-DF5A-FA67-B357-4242A673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37DB2-6E8F-A0F0-67A4-76681020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471664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台灣一直都是地震頻率較高的國家，所以在量測地震方面也有十足經驗，在地震被量測出來時會記錄四項資訊，分別為</a:t>
            </a:r>
            <a:r>
              <a:rPr lang="zh-TW" altLang="en-US" sz="2000" dirty="0">
                <a:solidFill>
                  <a:srgbClr val="FF0000"/>
                </a:solidFill>
              </a:rPr>
              <a:t>經度、緯度、規模、深度</a:t>
            </a:r>
            <a:r>
              <a:rPr lang="zh-TW" altLang="en-US" sz="2000" dirty="0"/>
              <a:t>，依經緯度把地震統計在最靠近的縣市</a:t>
            </a:r>
            <a:r>
              <a:rPr lang="en-US" altLang="zh-TW" sz="2000" dirty="0"/>
              <a:t>(</a:t>
            </a:r>
            <a:r>
              <a:rPr lang="zh-TW" altLang="en-US" sz="2000" dirty="0"/>
              <a:t>經緯度差距最小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34635-847C-9792-F800-28AD27D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2856FA-BFAA-AF6A-C315-17346612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4" y="3429000"/>
            <a:ext cx="6706504" cy="32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6C4E9-5AF8-D95A-A378-E1D75915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A0EE4-2BD6-A9DC-3EEE-BE022037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統計所有地震資訊依經緯度歸類到鄰近縣市，且用於實作以下操作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dirty="0"/>
              <a:t>0.</a:t>
            </a:r>
            <a:r>
              <a:rPr lang="zh-TW" altLang="en-US" dirty="0"/>
              <a:t>縣市查詢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縣市地震查詢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歷年地震資訊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強度表</a:t>
            </a:r>
            <a:r>
              <a:rPr lang="en-US" altLang="zh-TW" dirty="0"/>
              <a:t>(15%)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深度表</a:t>
            </a:r>
            <a:r>
              <a:rPr lang="en-US" altLang="zh-TW" dirty="0"/>
              <a:t>(15%)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經緯度查詢法</a:t>
            </a:r>
            <a:r>
              <a:rPr lang="en-US" altLang="zh-TW" dirty="0"/>
              <a:t>(15%)</a:t>
            </a:r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退出</a:t>
            </a:r>
            <a:r>
              <a:rPr lang="en-US" altLang="zh-TW" dirty="0"/>
              <a:t>(</a:t>
            </a:r>
            <a:r>
              <a:rPr lang="zh-TW" altLang="en-US" dirty="0"/>
              <a:t>未執行</a:t>
            </a:r>
            <a:r>
              <a:rPr lang="en-US" altLang="zh-TW" dirty="0"/>
              <a:t>5</a:t>
            </a:r>
            <a:r>
              <a:rPr lang="zh-TW" altLang="en-US" dirty="0"/>
              <a:t>前請勿離開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5922DF-BFC3-1432-982B-6BBEA62E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B2CAB-307F-4749-9FD0-221F1A6C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2018~2023</a:t>
            </a:r>
            <a:r>
              <a:rPr lang="zh-TW" altLang="en-US" dirty="0"/>
              <a:t>有感地震資料</a:t>
            </a:r>
            <a:r>
              <a:rPr lang="en-US" altLang="zh-TW" dirty="0"/>
              <a:t>(earthquake.txt):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3B7538-E40A-4D36-AF60-68634A4C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383369D-FA9B-4419-B0DD-A63BEAE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40B36C-741B-4579-AEED-306D1F41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7" y="2519531"/>
            <a:ext cx="5959231" cy="35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37190E-4BAF-491F-8002-C67CA49F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各縣市經緯度測資</a:t>
            </a:r>
            <a:r>
              <a:rPr lang="en-US" altLang="zh-TW" dirty="0"/>
              <a:t>(cityCoordinate.txt)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6507F4-0F43-40C4-86F5-8A2F9E71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AE48A69-52A5-48A9-BD65-C5746D52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176F8-32F9-4DEB-BE44-E3616A48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5" y="2401825"/>
            <a:ext cx="7627815" cy="39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9EAB7-58BC-2072-E839-73B37DCF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顯示介面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A6D5A-D67A-1279-1BE1-32988A43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7D74371-36DF-B54C-38A1-97186F1C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DB3429-0220-4814-97DD-8F43A17F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4" y="2569650"/>
            <a:ext cx="8327292" cy="6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CEE9C-6D98-4154-8720-E84AB004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輸入縣市回傳縣市發生地震資訊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1EDBB-281D-4876-B226-3679820E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F4D9CF2-679F-435A-8652-118B8AFB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AAC2C5-DA47-4651-82CD-29888479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9" y="2606431"/>
            <a:ext cx="7910460" cy="27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9EAB7-58BC-2072-E839-73B37DCF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輸入縣市回傳縣市發生地震資訊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A6D5A-D67A-1279-1BE1-32988A43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7D74371-36DF-B54C-38A1-97186F1C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F425E0-C109-B3A0-0218-B8E91293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97" y="2447661"/>
            <a:ext cx="724953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9EAB7-58BC-2072-E839-73B37DCF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2.:</a:t>
            </a:r>
            <a:r>
              <a:rPr lang="zh-TW" altLang="en-US" dirty="0"/>
              <a:t>回傳縣市歷年記錄所有地震資訊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A6D5A-D67A-1279-1BE1-32988A43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7D74371-36DF-B54C-38A1-97186F1C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地震模擬器</a:t>
            </a:r>
            <a:r>
              <a:rPr lang="en-US" altLang="zh-TW" dirty="0"/>
              <a:t>(60%)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79F592-7053-4FE9-ACD3-01E03621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9" y="2610413"/>
            <a:ext cx="7838831" cy="21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841</TotalTime>
  <Words>699</Words>
  <Application>Microsoft Office PowerPoint</Application>
  <PresentationFormat>如螢幕大小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Office 佈景主題</vt:lpstr>
      <vt:lpstr>113-2 python程式設計 作業 3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地震模擬器(60%)</vt:lpstr>
      <vt:lpstr>大富翁遊戲(40%)</vt:lpstr>
      <vt:lpstr>大富翁遊戲(40%)</vt:lpstr>
      <vt:lpstr>大富翁遊戲(40%)</vt:lpstr>
      <vt:lpstr>大富翁遊戲(40%)</vt:lpstr>
      <vt:lpstr>大富翁遊戲(40%)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文傑 陳</dc:creator>
  <cp:lastModifiedBy>文傑 陳</cp:lastModifiedBy>
  <cp:revision>75</cp:revision>
  <dcterms:created xsi:type="dcterms:W3CDTF">2024-03-20T17:47:27Z</dcterms:created>
  <dcterms:modified xsi:type="dcterms:W3CDTF">2024-05-07T15:06:34Z</dcterms:modified>
</cp:coreProperties>
</file>