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1" r:id="rId10"/>
    <p:sldId id="272" r:id="rId11"/>
    <p:sldId id="273" r:id="rId12"/>
    <p:sldId id="274" r:id="rId13"/>
    <p:sldId id="265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DA30-AC65-4AEA-8985-E1BC6F9B844D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9F16-9984-4046-9B72-1CCA90306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7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DA30-AC65-4AEA-8985-E1BC6F9B844D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9F16-9984-4046-9B72-1CCA90306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39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DA30-AC65-4AEA-8985-E1BC6F9B844D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9F16-9984-4046-9B72-1CCA90306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22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DA30-AC65-4AEA-8985-E1BC6F9B844D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9F16-9984-4046-9B72-1CCA90306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46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DA30-AC65-4AEA-8985-E1BC6F9B844D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9F16-9984-4046-9B72-1CCA90306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40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DA30-AC65-4AEA-8985-E1BC6F9B844D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9F16-9984-4046-9B72-1CCA90306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12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DA30-AC65-4AEA-8985-E1BC6F9B844D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9F16-9984-4046-9B72-1CCA90306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68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DA30-AC65-4AEA-8985-E1BC6F9B844D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9F16-9984-4046-9B72-1CCA90306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43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DA30-AC65-4AEA-8985-E1BC6F9B844D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9F16-9984-4046-9B72-1CCA90306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57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DA30-AC65-4AEA-8985-E1BC6F9B844D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9F16-9984-4046-9B72-1CCA90306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45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DA30-AC65-4AEA-8985-E1BC6F9B844D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9F16-9984-4046-9B72-1CCA90306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66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DA30-AC65-4AEA-8985-E1BC6F9B844D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49F16-9984-4046-9B72-1CCA90306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32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python/python-multithread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7CE30-B9EB-495D-A344-8C58C2E7E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作業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407895-10B0-40E2-8C43-F8C7E0BAF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81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F1BAF-8FAE-762D-0A54-71078909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多人互動聊天室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(100%)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46231-2B6E-3DC4-C0BA-81102534C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用戶連線小遊戲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猜數字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/play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加入遊戲外有以下幾點規則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第一位加入的玩家會被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要求決定數字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23071D-62E9-71D2-6E7C-C872BD7D3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05" y="3146823"/>
            <a:ext cx="7886700" cy="195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9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B0CE8C0-AC08-039D-80E1-D53018BF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多人互動聊天室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(100%) 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9CBDB90-B287-E5D4-AAEB-5A5636384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72" y="2633648"/>
            <a:ext cx="8120178" cy="179516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A1E467D-ACB9-9709-2847-A72D513332CC}"/>
              </a:ext>
            </a:extLst>
          </p:cNvPr>
          <p:cNvSpPr txBox="1"/>
          <p:nvPr/>
        </p:nvSpPr>
        <p:spPr>
          <a:xfrm>
            <a:off x="484094" y="196752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其他後續加入用戶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:/play</a:t>
            </a:r>
            <a:endParaRPr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20DA91-5A00-F8FD-AA58-E762614634F6}"/>
              </a:ext>
            </a:extLst>
          </p:cNvPr>
          <p:cNvSpPr/>
          <p:nvPr/>
        </p:nvSpPr>
        <p:spPr>
          <a:xfrm>
            <a:off x="79960" y="3746137"/>
            <a:ext cx="8668868" cy="887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83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B0CE8C0-AC08-039D-80E1-D53018BF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多人互動聊天室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(100%) 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8280BDB-968B-07BC-F6F2-0D42DFA69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84" y="2486208"/>
            <a:ext cx="3781985" cy="280348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E92A0B3-86D3-40BD-F971-5FD9F3BE9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74688"/>
            <a:ext cx="4058216" cy="271500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B65C4E7-0EEB-A18B-18F3-B1BCDA3E8C3E}"/>
              </a:ext>
            </a:extLst>
          </p:cNvPr>
          <p:cNvSpPr/>
          <p:nvPr/>
        </p:nvSpPr>
        <p:spPr>
          <a:xfrm>
            <a:off x="170329" y="4930548"/>
            <a:ext cx="8736092" cy="2784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542401-51FA-CB97-46BB-E7A8EB761301}"/>
              </a:ext>
            </a:extLst>
          </p:cNvPr>
          <p:cNvSpPr/>
          <p:nvPr/>
        </p:nvSpPr>
        <p:spPr>
          <a:xfrm>
            <a:off x="4571987" y="4570848"/>
            <a:ext cx="4058216" cy="359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7133633-27AA-D046-F301-64E46C000618}"/>
              </a:ext>
            </a:extLst>
          </p:cNvPr>
          <p:cNvSpPr txBox="1"/>
          <p:nvPr/>
        </p:nvSpPr>
        <p:spPr>
          <a:xfrm>
            <a:off x="0" y="1852421"/>
            <a:ext cx="5564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任一人遊玩結果會回傳給其他人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5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879579-1A84-4C7F-B973-32BA6E00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聊天室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(100%)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D38E37-7055-495E-B285-FBBD7DC08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Note: </a:t>
            </a:r>
          </a:p>
          <a:p>
            <a:pPr marL="457200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這次作業需使用到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操作才可讓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同時接收及發送訊息，以下是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操作的參考範例及說明。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參考網址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hlinkClick r:id="rId2"/>
              </a:rPr>
              <a:t>Python </a:t>
            </a:r>
            <a:r>
              <a:rPr lang="zh-TW" altLang="en-US" dirty="0">
                <a:hlinkClick r:id="rId2"/>
              </a:rPr>
              <a:t>多线程 </a:t>
            </a:r>
            <a:r>
              <a:rPr lang="en-US" altLang="zh-TW" dirty="0">
                <a:hlinkClick r:id="rId2"/>
              </a:rPr>
              <a:t>| </a:t>
            </a:r>
            <a:r>
              <a:rPr lang="zh-TW" altLang="en-US" dirty="0">
                <a:hlinkClick r:id="rId2"/>
              </a:rPr>
              <a:t>菜鸟教程 </a:t>
            </a:r>
            <a:r>
              <a:rPr lang="en-US" altLang="zh-TW" dirty="0">
                <a:hlinkClick r:id="rId2"/>
              </a:rPr>
              <a:t>(runoob.com)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941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CF4A90-918B-46C3-85E5-62C3A512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89CD578-5275-4FAA-B257-2DDCEB22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C9D023F-90FE-4E65-A55F-BE819B026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3.9.0</a:t>
            </a:r>
          </a:p>
          <a:p>
            <a:pPr>
              <a:lnSpc>
                <a:spcPct val="100000"/>
              </a:lnSpc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把你寫的所有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都壓成壓縮檔內並上傳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]_P.zip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7112056095_P.zip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7112056095_P1.py 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假如有任何其他的注意事項，請寫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readme.txt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告訴我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嚴禁抄襲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9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45363-1EC4-4301-8355-1FAF4E8D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多人互動聊天室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(100%) 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940B3F-8735-45C5-9338-8B3387B4E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socket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套件建立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程式，製作一個聊天室，且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可讓多個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程式同時連上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，滿足下列操作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上的用戶名稱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(/search)(15%)</a:t>
            </a: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私人訊息給指定用戶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(/private)(25%)</a:t>
            </a: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3.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將訊息群發給所有用戶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(/broadcast)(25%)</a:t>
            </a: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4.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用戶連線小遊戲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(/play)(35%)</a:t>
            </a: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5.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離開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(/exit)</a:t>
            </a:r>
          </a:p>
        </p:txBody>
      </p:sp>
    </p:spTree>
    <p:extLst>
      <p:ext uri="{BB962C8B-B14F-4D97-AF65-F5344CB8AC3E}">
        <p14:creationId xmlns:p14="http://schemas.microsoft.com/office/powerpoint/2010/main" val="328051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37BB8-CE34-46DF-9AED-A565489B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多人互動聊天室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(100%)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3AE042-59C3-4F31-A443-A6ACDF55A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server: 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視角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接收訊息輸入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User name</a:t>
            </a:r>
          </a:p>
          <a:p>
            <a:pPr lvl="1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3AC5886-B867-472F-8ADA-EFD2156CA8E7}"/>
              </a:ext>
            </a:extLst>
          </p:cNvPr>
          <p:cNvSpPr txBox="1"/>
          <p:nvPr/>
        </p:nvSpPr>
        <p:spPr>
          <a:xfrm>
            <a:off x="1458525" y="5339174"/>
            <a:ext cx="7437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所有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Received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皆為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傳送給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的訊息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BB95CE-8116-A3AA-C9D6-E197A2C26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73" y="2886978"/>
            <a:ext cx="7363853" cy="69542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2D0E5A6-DF28-EE45-7D38-0F1F2A652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847304"/>
            <a:ext cx="7906853" cy="120031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D19027F-4657-4C9D-B6FA-4CF9F6790B35}"/>
              </a:ext>
            </a:extLst>
          </p:cNvPr>
          <p:cNvSpPr/>
          <p:nvPr/>
        </p:nvSpPr>
        <p:spPr>
          <a:xfrm>
            <a:off x="512074" y="3311409"/>
            <a:ext cx="8119852" cy="235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035ACC-328D-2406-12FF-A10A8AC420CB}"/>
              </a:ext>
            </a:extLst>
          </p:cNvPr>
          <p:cNvSpPr/>
          <p:nvPr/>
        </p:nvSpPr>
        <p:spPr>
          <a:xfrm>
            <a:off x="628649" y="3483273"/>
            <a:ext cx="8003277" cy="604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0150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EFFCE-2150-49D3-85A9-358C7824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多人互動聊天室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(100%)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01F435-491C-4733-A801-A8610421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11EA5F-7324-4E01-ACAD-94A08D71A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21" y="4149789"/>
            <a:ext cx="7647334" cy="208955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C40D9F0-F7EE-4E23-BE48-9782DFEC970E}"/>
              </a:ext>
            </a:extLst>
          </p:cNvPr>
          <p:cNvSpPr txBox="1"/>
          <p:nvPr/>
        </p:nvSpPr>
        <p:spPr>
          <a:xfrm>
            <a:off x="532075" y="1763246"/>
            <a:ext cx="81874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視角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8AC7FF9-4E79-4E8B-B384-BD31F27BBDA9}"/>
              </a:ext>
            </a:extLst>
          </p:cNvPr>
          <p:cNvSpPr txBox="1"/>
          <p:nvPr/>
        </p:nvSpPr>
        <p:spPr>
          <a:xfrm>
            <a:off x="628650" y="3490751"/>
            <a:ext cx="49095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需支援多使用者同時加入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9B04515-90BB-4BC0-6CBB-7E4DF0FD0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21" y="2468744"/>
            <a:ext cx="7884981" cy="82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1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E492EB-6664-4BB1-A66B-ED772CB11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上的用戶名稱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/search: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回傳所有已加入的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243FC06-37EB-7BA1-5563-C71A4CE5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143806"/>
            <a:ext cx="8163068" cy="190557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0976A27-9B73-4BA6-CBFD-EADF7EF07901}"/>
              </a:ext>
            </a:extLst>
          </p:cNvPr>
          <p:cNvSpPr/>
          <p:nvPr/>
        </p:nvSpPr>
        <p:spPr>
          <a:xfrm>
            <a:off x="628650" y="4285130"/>
            <a:ext cx="8264338" cy="268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AEF83F-97C5-460D-3B4C-FDBEDD4627DD}"/>
              </a:ext>
            </a:extLst>
          </p:cNvPr>
          <p:cNvSpPr/>
          <p:nvPr/>
        </p:nvSpPr>
        <p:spPr>
          <a:xfrm>
            <a:off x="628649" y="4554071"/>
            <a:ext cx="8264338" cy="4953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0CEFC27E-0455-5D79-FEC0-8C18E759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多人互動聊天室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(100%)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96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E492EB-6664-4BB1-A66B-ED772CB11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私人訊息給指定用戶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/private: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輸入對方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及傳送資訊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043870-A6C4-F3BB-21FD-BF054E31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56" y="2880360"/>
            <a:ext cx="5534746" cy="16959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1B757B3-913A-CF9A-C759-64696E21F701}"/>
              </a:ext>
            </a:extLst>
          </p:cNvPr>
          <p:cNvSpPr/>
          <p:nvPr/>
        </p:nvSpPr>
        <p:spPr>
          <a:xfrm>
            <a:off x="834528" y="3150333"/>
            <a:ext cx="7886700" cy="278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CB1A69-3C9F-9015-9C68-729B7716E386}"/>
              </a:ext>
            </a:extLst>
          </p:cNvPr>
          <p:cNvSpPr/>
          <p:nvPr/>
        </p:nvSpPr>
        <p:spPr>
          <a:xfrm>
            <a:off x="834528" y="3698973"/>
            <a:ext cx="7886700" cy="278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2398C614-4644-339E-4D40-0904A9B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多人互動聊天室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(100%)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8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2633B-49C0-467A-9687-23CAC275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多人互動聊天室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(100%)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E492EB-6664-4BB1-A66B-ED772CB11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對方視角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A901E2-1C3F-3697-2FDF-D2882152C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58" y="3102894"/>
            <a:ext cx="8135485" cy="143324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A43BC6-0F52-11FD-CF24-D37F34DC57CD}"/>
              </a:ext>
            </a:extLst>
          </p:cNvPr>
          <p:cNvSpPr/>
          <p:nvPr/>
        </p:nvSpPr>
        <p:spPr>
          <a:xfrm>
            <a:off x="414610" y="4267201"/>
            <a:ext cx="8325978" cy="197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40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DC13D-95D0-4457-B7C4-199A9243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多人互動聊天室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(100%)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6CD2D6-9796-460A-BEBA-DD46DC42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將訊息群發給所有用戶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/broadcast: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群發給所有用戶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6419AB-E9DC-1C24-51D6-F73670A7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8" y="3082726"/>
            <a:ext cx="8023411" cy="18371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1AF3334-5F5E-EB4E-9B67-DA48FA22FB90}"/>
              </a:ext>
            </a:extLst>
          </p:cNvPr>
          <p:cNvSpPr/>
          <p:nvPr/>
        </p:nvSpPr>
        <p:spPr>
          <a:xfrm>
            <a:off x="421340" y="4095759"/>
            <a:ext cx="8373035" cy="610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32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9EAB7-76A1-9E38-FF11-3CCDF5DC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多人互動聊天室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(100%) 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4420504-66C7-CC66-8583-F42C26349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82" y="3140973"/>
            <a:ext cx="8597153" cy="1237000"/>
          </a:xfr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769F89-E994-46DF-36A4-872C820BA3DE}"/>
              </a:ext>
            </a:extLst>
          </p:cNvPr>
          <p:cNvSpPr txBox="1"/>
          <p:nvPr/>
        </p:nvSpPr>
        <p:spPr>
          <a:xfrm>
            <a:off x="512109" y="2270947"/>
            <a:ext cx="531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所有用戶視角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899076-DACB-A013-2FE2-C011867178F7}"/>
              </a:ext>
            </a:extLst>
          </p:cNvPr>
          <p:cNvSpPr/>
          <p:nvPr/>
        </p:nvSpPr>
        <p:spPr>
          <a:xfrm>
            <a:off x="349625" y="4095760"/>
            <a:ext cx="8668868" cy="359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56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433</Words>
  <Application>Microsoft Office PowerPoint</Application>
  <PresentationFormat>如螢幕大小 (4:3)</PresentationFormat>
  <Paragraphs>52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標楷體</vt:lpstr>
      <vt:lpstr>Arial</vt:lpstr>
      <vt:lpstr>Calibri</vt:lpstr>
      <vt:lpstr>Calibri Light</vt:lpstr>
      <vt:lpstr>Times New Roman</vt:lpstr>
      <vt:lpstr>Office 佈景主題</vt:lpstr>
      <vt:lpstr>作業4</vt:lpstr>
      <vt:lpstr>多人互動聊天室(100%) </vt:lpstr>
      <vt:lpstr>多人互動聊天室(100%) </vt:lpstr>
      <vt:lpstr>多人互動聊天室(100%) </vt:lpstr>
      <vt:lpstr>多人互動聊天室(100%) </vt:lpstr>
      <vt:lpstr>多人互動聊天室(100%) </vt:lpstr>
      <vt:lpstr>多人互動聊天室(100%) </vt:lpstr>
      <vt:lpstr>多人互動聊天室(100%) </vt:lpstr>
      <vt:lpstr>多人互動聊天室(100%) </vt:lpstr>
      <vt:lpstr>多人互動聊天室(100%) </vt:lpstr>
      <vt:lpstr>多人互動聊天室(100%) </vt:lpstr>
      <vt:lpstr>多人互動聊天室(100%) </vt:lpstr>
      <vt:lpstr>聊天室(100%) 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上課練習4</dc:title>
  <dc:creator>文傑 陳</dc:creator>
  <cp:lastModifiedBy>文傑 陳</cp:lastModifiedBy>
  <cp:revision>20</cp:revision>
  <dcterms:created xsi:type="dcterms:W3CDTF">2024-05-14T10:37:01Z</dcterms:created>
  <dcterms:modified xsi:type="dcterms:W3CDTF">2024-05-15T16:04:20Z</dcterms:modified>
</cp:coreProperties>
</file>