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C160-1790-3FF8-7029-33343913DB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D2D6944C-D5CF-CAE7-898C-DED437BB2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BA941111-C400-A77C-1C0D-32F45A8CE5CC}"/>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7F276DCF-699E-EDC5-4284-FC3110CCCA2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D095D34-9518-E11A-E928-FC985DBA05D0}"/>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84515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E181-215C-D099-60F3-B6B4F0F5F3A9}"/>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09EBBECC-273B-F580-AF8E-7A6D8C0153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D5F02741-EFB5-F3CC-0332-3C30C30112B9}"/>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09FEF607-5716-9791-F75B-08D37431C6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0FAFE8-4713-B38A-8745-7A8BE0B3B654}"/>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66219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C3A174-AA86-2A9B-A56E-4AFD25ADC2E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E71F1FBB-EF6F-06BC-2DE9-93831BBA03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CC041008-86DA-8859-F5BE-4A7E29C92D12}"/>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69E759E8-6A2B-ABA0-0281-64FD714E995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06E5EB-F0E4-4744-4E90-160827D1677C}"/>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54527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CE8E-7160-A299-4111-AAE27457A755}"/>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64846370-CBBB-7185-5F7E-98F2F1B7AD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D99B6E8-3157-6830-E0AC-6C5E03E696FB}"/>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E7050E1E-E9EB-2CDD-F28D-00E20709822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854E88B-A8C6-48C2-CA6E-B26616EC07DE}"/>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13186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ED59-97C4-8724-FA11-A109676637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2E63C21F-AE1C-F330-5115-875BE375C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B34AD8-7571-AC1A-38D2-FDAB99026242}"/>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EBE914BE-EC73-7D93-49E4-6FE38D0D090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AC50FED-4938-8530-D743-B512B1F99D7B}"/>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53776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2713-0676-863B-6E1F-F8C3FC5765B4}"/>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4B838B8A-39B3-5592-AECF-C3B4B7F69B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EA52D3C8-EDFE-99F2-80CB-263FC64FE8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578050E1-0C56-E579-20CB-F1C6EE4FAE29}"/>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6" name="Footer Placeholder 5">
            <a:extLst>
              <a:ext uri="{FF2B5EF4-FFF2-40B4-BE49-F238E27FC236}">
                <a16:creationId xmlns:a16="http://schemas.microsoft.com/office/drawing/2014/main" id="{1F6F447F-399D-8289-7C50-40672A19D27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8F5872E-0473-BD99-80AE-AE76D1374B58}"/>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198441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A23-E519-089B-4C33-8EAFF435D51B}"/>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C8F0086A-02E4-EA5A-79AB-00D195E74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05C10AC-FF3D-E595-5B25-0D6FB680A4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77C78878-9103-A733-D993-36666B4E9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4C568F-4F35-EFF0-2A5C-53C2BF5BF4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53D6CEFC-BA42-D429-61C0-FFF281F8FB68}"/>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8" name="Footer Placeholder 7">
            <a:extLst>
              <a:ext uri="{FF2B5EF4-FFF2-40B4-BE49-F238E27FC236}">
                <a16:creationId xmlns:a16="http://schemas.microsoft.com/office/drawing/2014/main" id="{CAE88FCB-76C1-1FF3-34F0-F975A62E503E}"/>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16A67B1-9541-25B0-BCCA-915F39EA094C}"/>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77364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E1D4-BD72-49BC-C7F3-0BCDDC7B3A18}"/>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3E34431B-56F2-7B04-CAAD-90A43E2EF7F9}"/>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4" name="Footer Placeholder 3">
            <a:extLst>
              <a:ext uri="{FF2B5EF4-FFF2-40B4-BE49-F238E27FC236}">
                <a16:creationId xmlns:a16="http://schemas.microsoft.com/office/drawing/2014/main" id="{A2510658-2931-D0B4-A933-C296D1288A3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20C8A320-1934-DE39-2041-004DADC08031}"/>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8965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BF62B-244B-8AEE-1E59-095C8B3E840C}"/>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3" name="Footer Placeholder 2">
            <a:extLst>
              <a:ext uri="{FF2B5EF4-FFF2-40B4-BE49-F238E27FC236}">
                <a16:creationId xmlns:a16="http://schemas.microsoft.com/office/drawing/2014/main" id="{F4295769-E8AF-A4E3-4FC2-A01809B08C5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4B483FA-A670-D30C-D6A6-8B50FD158A2F}"/>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13679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A364-B679-A7A1-A5C1-4205D024E7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E1A196FE-7772-9EBE-65D9-A9EC77FC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5F1F346F-16D5-1D1A-55F7-647AF14C5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28E71E-B974-CFA0-736A-E6BBCF9C7613}"/>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6" name="Footer Placeholder 5">
            <a:extLst>
              <a:ext uri="{FF2B5EF4-FFF2-40B4-BE49-F238E27FC236}">
                <a16:creationId xmlns:a16="http://schemas.microsoft.com/office/drawing/2014/main" id="{956BEF2A-A582-86D3-F80E-D1A1EAE69E8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C0D6405-99CF-B1F2-F32C-524840550D5B}"/>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108139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97FC-8AB8-77C9-CA46-A097ECB879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2BCAD459-23E8-F1F7-7678-D3579FB6F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F7749025-4AAB-2FE6-3D74-EACDB9EDA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F7099E-DA54-F979-D537-1025309A2A6C}"/>
              </a:ext>
            </a:extLst>
          </p:cNvPr>
          <p:cNvSpPr>
            <a:spLocks noGrp="1"/>
          </p:cNvSpPr>
          <p:nvPr>
            <p:ph type="dt" sz="half" idx="10"/>
          </p:nvPr>
        </p:nvSpPr>
        <p:spPr/>
        <p:txBody>
          <a:bodyPr/>
          <a:lstStyle/>
          <a:p>
            <a:fld id="{EE6D0B5D-9C70-4FE3-B032-7D4AC33327AB}" type="datetimeFigureOut">
              <a:rPr lang="it-IT" smtClean="0"/>
              <a:t>26/05/2023</a:t>
            </a:fld>
            <a:endParaRPr lang="it-IT"/>
          </a:p>
        </p:txBody>
      </p:sp>
      <p:sp>
        <p:nvSpPr>
          <p:cNvPr id="6" name="Footer Placeholder 5">
            <a:extLst>
              <a:ext uri="{FF2B5EF4-FFF2-40B4-BE49-F238E27FC236}">
                <a16:creationId xmlns:a16="http://schemas.microsoft.com/office/drawing/2014/main" id="{0FB3A43A-0F4B-0C48-12EF-D514DDD2EEE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4A57200-0571-F70E-F3D7-8A3CE5A43413}"/>
              </a:ext>
            </a:extLst>
          </p:cNvPr>
          <p:cNvSpPr>
            <a:spLocks noGrp="1"/>
          </p:cNvSpPr>
          <p:nvPr>
            <p:ph type="sldNum" sz="quarter" idx="12"/>
          </p:nvPr>
        </p:nvSpPr>
        <p:spPr/>
        <p:txBody>
          <a:bodyPr/>
          <a:lstStyle/>
          <a:p>
            <a:fld id="{C6B34A6F-DA94-4374-A25D-116BDAFBA779}" type="slidenum">
              <a:rPr lang="it-IT" smtClean="0"/>
              <a:t>‹#›</a:t>
            </a:fld>
            <a:endParaRPr lang="it-IT"/>
          </a:p>
        </p:txBody>
      </p:sp>
    </p:spTree>
    <p:extLst>
      <p:ext uri="{BB962C8B-B14F-4D97-AF65-F5344CB8AC3E}">
        <p14:creationId xmlns:p14="http://schemas.microsoft.com/office/powerpoint/2010/main" val="329719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70E3B-3C73-6063-692B-1714E04A9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DB4549E9-1DA3-4718-DE6B-914FEA16C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AB34EEA4-85EC-4094-AE72-FC5F251C8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D0B5D-9C70-4FE3-B032-7D4AC33327AB}" type="datetimeFigureOut">
              <a:rPr lang="it-IT" smtClean="0"/>
              <a:t>26/05/2023</a:t>
            </a:fld>
            <a:endParaRPr lang="it-IT"/>
          </a:p>
        </p:txBody>
      </p:sp>
      <p:sp>
        <p:nvSpPr>
          <p:cNvPr id="5" name="Footer Placeholder 4">
            <a:extLst>
              <a:ext uri="{FF2B5EF4-FFF2-40B4-BE49-F238E27FC236}">
                <a16:creationId xmlns:a16="http://schemas.microsoft.com/office/drawing/2014/main" id="{9532814A-6003-0E49-3D27-A8F87902C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308FB5E-DAEF-5301-BD29-3D76D7D40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34A6F-DA94-4374-A25D-116BDAFBA779}" type="slidenum">
              <a:rPr lang="it-IT" smtClean="0"/>
              <a:t>‹#›</a:t>
            </a:fld>
            <a:endParaRPr lang="it-IT"/>
          </a:p>
        </p:txBody>
      </p:sp>
    </p:spTree>
    <p:extLst>
      <p:ext uri="{BB962C8B-B14F-4D97-AF65-F5344CB8AC3E}">
        <p14:creationId xmlns:p14="http://schemas.microsoft.com/office/powerpoint/2010/main" val="12469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5BFE-ABAE-62F4-3486-93FD48E9127E}"/>
              </a:ext>
            </a:extLst>
          </p:cNvPr>
          <p:cNvSpPr>
            <a:spLocks noGrp="1"/>
          </p:cNvSpPr>
          <p:nvPr>
            <p:ph type="ctrTitle"/>
          </p:nvPr>
        </p:nvSpPr>
        <p:spPr/>
        <p:txBody>
          <a:bodyPr/>
          <a:lstStyle/>
          <a:p>
            <a:r>
              <a:rPr lang="it-IT" dirty="0">
                <a:solidFill>
                  <a:srgbClr val="FF0000"/>
                </a:solidFill>
              </a:rPr>
              <a:t>CHESS BOT</a:t>
            </a:r>
          </a:p>
        </p:txBody>
      </p:sp>
      <p:sp>
        <p:nvSpPr>
          <p:cNvPr id="3" name="Subtitle 2">
            <a:extLst>
              <a:ext uri="{FF2B5EF4-FFF2-40B4-BE49-F238E27FC236}">
                <a16:creationId xmlns:a16="http://schemas.microsoft.com/office/drawing/2014/main" id="{32D82207-8D50-2BCD-7421-4BACAA0AA21F}"/>
              </a:ext>
            </a:extLst>
          </p:cNvPr>
          <p:cNvSpPr>
            <a:spLocks noGrp="1"/>
          </p:cNvSpPr>
          <p:nvPr>
            <p:ph type="subTitle" idx="1"/>
          </p:nvPr>
        </p:nvSpPr>
        <p:spPr/>
        <p:txBody>
          <a:bodyPr/>
          <a:lstStyle/>
          <a:p>
            <a:pPr>
              <a:lnSpc>
                <a:spcPct val="107000"/>
              </a:lnSpc>
              <a:spcAft>
                <a:spcPts val="8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Il progetto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Unity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Chess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AI mira a creare un sistema di intelligenza artificiale per giocare a scacchi utilizzando il motore di gioco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Unity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L'obiettivo principale è sviluppare un robusto avversario IA in grado di giocare a scacchi contro giocatori umani con un buon livello di abilità. Il progetto è implementato nel linguaggio di programmazione C#.</a:t>
            </a:r>
          </a:p>
        </p:txBody>
      </p:sp>
    </p:spTree>
    <p:extLst>
      <p:ext uri="{BB962C8B-B14F-4D97-AF65-F5344CB8AC3E}">
        <p14:creationId xmlns:p14="http://schemas.microsoft.com/office/powerpoint/2010/main" val="169292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algn="ctr"/>
            <a:r>
              <a:rPr lang="it-IT" dirty="0">
                <a:solidFill>
                  <a:srgbClr val="FF0000"/>
                </a:solidFill>
              </a:rPr>
              <a:t>RAPPRESENTAZIONE SCACCHIERA</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r>
              <a:rPr lang="it-IT" sz="2000" kern="100" dirty="0">
                <a:effectLst/>
                <a:latin typeface="Calibri" panose="020F0502020204030204" pitchFamily="34" charset="0"/>
                <a:ea typeface="Calibri" panose="020F0502020204030204" pitchFamily="34" charset="0"/>
                <a:cs typeface="Times New Roman" panose="02020603050405020304" pitchFamily="18" charset="0"/>
              </a:rPr>
              <a:t>La scacchiera è rappresentata come un array bidimensionale 8x8 nello script </a:t>
            </a:r>
            <a:r>
              <a:rPr lang="it-IT" sz="2000" kern="100" dirty="0" err="1">
                <a:effectLst/>
                <a:latin typeface="Calibri" panose="020F0502020204030204" pitchFamily="34" charset="0"/>
                <a:ea typeface="Calibri" panose="020F0502020204030204" pitchFamily="34" charset="0"/>
                <a:cs typeface="Times New Roman" panose="02020603050405020304" pitchFamily="18" charset="0"/>
              </a:rPr>
              <a:t>Board.cs</a:t>
            </a:r>
            <a:r>
              <a:rPr lang="it-IT" sz="2000" kern="100" dirty="0">
                <a:effectLst/>
                <a:latin typeface="Calibri" panose="020F0502020204030204" pitchFamily="34" charset="0"/>
                <a:ea typeface="Calibri" panose="020F0502020204030204" pitchFamily="34" charset="0"/>
                <a:cs typeface="Times New Roman" panose="02020603050405020304" pitchFamily="18" charset="0"/>
              </a:rPr>
              <a:t>. Ogni elemento dell'array rappresenta un quadrato sulla scacchiera. Lo stato della scacchiera viene memorizzato come un array multidimensionale di oggetti </a:t>
            </a:r>
            <a:r>
              <a:rPr lang="it-IT" sz="2000" kern="100" dirty="0" err="1">
                <a:effectLst/>
                <a:latin typeface="Calibri" panose="020F0502020204030204" pitchFamily="34" charset="0"/>
                <a:ea typeface="Calibri" panose="020F0502020204030204" pitchFamily="34" charset="0"/>
                <a:cs typeface="Times New Roman" panose="02020603050405020304" pitchFamily="18" charset="0"/>
              </a:rPr>
              <a:t>ChessPiece</a:t>
            </a:r>
            <a:r>
              <a:rPr lang="it-IT" sz="2000" kern="100" dirty="0">
                <a:effectLst/>
                <a:latin typeface="Calibri" panose="020F0502020204030204" pitchFamily="34" charset="0"/>
                <a:ea typeface="Calibri" panose="020F0502020204030204" pitchFamily="34" charset="0"/>
                <a:cs typeface="Times New Roman" panose="02020603050405020304" pitchFamily="18" charset="0"/>
              </a:rPr>
              <a:t>, che contengono informazioni sul tipo di pezzo e sulla sua posizione sulla scacchiera. La scacchiera viene inizializzata all'inizio del gioco e lo script </a:t>
            </a:r>
            <a:r>
              <a:rPr lang="it-IT" sz="2000" kern="100" dirty="0" err="1">
                <a:effectLst/>
                <a:latin typeface="Calibri" panose="020F0502020204030204" pitchFamily="34" charset="0"/>
                <a:ea typeface="Calibri" panose="020F0502020204030204" pitchFamily="34" charset="0"/>
                <a:cs typeface="Times New Roman" panose="02020603050405020304" pitchFamily="18" charset="0"/>
              </a:rPr>
              <a:t>Board.cs</a:t>
            </a:r>
            <a:r>
              <a:rPr lang="it-IT" sz="2000" kern="100" dirty="0">
                <a:effectLst/>
                <a:latin typeface="Calibri" panose="020F0502020204030204" pitchFamily="34" charset="0"/>
                <a:ea typeface="Calibri" panose="020F0502020204030204" pitchFamily="34" charset="0"/>
                <a:cs typeface="Times New Roman" panose="02020603050405020304" pitchFamily="18" charset="0"/>
              </a:rPr>
              <a:t> gestisce l'aggiornamento dello stato durante il gioco.</a:t>
            </a:r>
          </a:p>
          <a:p>
            <a:endParaRPr lang="it-IT" dirty="0"/>
          </a:p>
        </p:txBody>
      </p:sp>
    </p:spTree>
    <p:extLst>
      <p:ext uri="{BB962C8B-B14F-4D97-AF65-F5344CB8AC3E}">
        <p14:creationId xmlns:p14="http://schemas.microsoft.com/office/powerpoint/2010/main" val="268530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algn="ctr"/>
            <a:r>
              <a:rPr lang="it-IT" dirty="0">
                <a:solidFill>
                  <a:srgbClr val="FF0000"/>
                </a:solidFill>
              </a:rPr>
              <a:t>GENERAZIONE DI MOSSE</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pPr>
              <a:lnSpc>
                <a:spcPct val="107000"/>
              </a:lnSpc>
              <a:spcAft>
                <a:spcPts val="8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generazione delle mosse è implementata nello script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MoveGenerator.cs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Determina le mosse legali per ogni pezzo degli scacchi in base alla sua posizione e allo stato attuale della scacchiera. L'algoritmo di generazione delle mosse tiene conto delle regole specifiche e dei modelli di movimento di ciascun pezzo, come la promozione del pedone, l'en passant, l'arrocco e la cattura del pezzo, la presenza di un pezzo alleato o nemico. L'algoritmo genera in modo efficiente tutte le possibili mosse per ogni pezzo, prendendo in considerazione la mobilità del pezzo e le regole del gioco.</a:t>
            </a:r>
          </a:p>
          <a:p>
            <a:pPr marL="0" indent="0">
              <a:buNone/>
            </a:pPr>
            <a:endParaRPr lang="it-IT" dirty="0"/>
          </a:p>
        </p:txBody>
      </p:sp>
    </p:spTree>
    <p:extLst>
      <p:ext uri="{BB962C8B-B14F-4D97-AF65-F5344CB8AC3E}">
        <p14:creationId xmlns:p14="http://schemas.microsoft.com/office/powerpoint/2010/main" val="1661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algn="ctr"/>
            <a:r>
              <a:rPr lang="it-IT" dirty="0">
                <a:solidFill>
                  <a:srgbClr val="FF0000"/>
                </a:solidFill>
              </a:rPr>
              <a:t>FUNZIONE DI VALUTAZIONE</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L'IA valuta l'attuale posizione sulla scacchiera utilizzando una funzione di valutazione implementata nello script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Evaluation.cs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La funzione di valutazione considera vari fattori per valutare l'opportunità di una data posizione. Questi fattori includono i valori dei pezzi, le posizioni dei pezzi, la struttura dei pedoni, la sicurezza del re e il controllo delle caselle centrali. La funzione di valutazione assegna un punteggio a ogni stato del consiglio, indicando la valutazione dell'IA del suo vantaggio o svantaggio.</a:t>
            </a:r>
          </a:p>
          <a:p>
            <a:pPr marL="0" indent="0">
              <a:buNone/>
            </a:pPr>
            <a:endParaRPr lang="it-IT" dirty="0"/>
          </a:p>
        </p:txBody>
      </p:sp>
    </p:spTree>
    <p:extLst>
      <p:ext uri="{BB962C8B-B14F-4D97-AF65-F5344CB8AC3E}">
        <p14:creationId xmlns:p14="http://schemas.microsoft.com/office/powerpoint/2010/main" val="239012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algn="ctr"/>
            <a:r>
              <a:rPr lang="it-IT" dirty="0">
                <a:solidFill>
                  <a:srgbClr val="FF0000"/>
                </a:solidFill>
              </a:rPr>
              <a:t>ALGORITMO DI RICERCA</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L'algoritmo di ricerca è implementato nello script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Search.cs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Esplora le possibili sequenze di mosse analizzando in modo ricorsivo le posizioni risultanti. L'algoritmo assicura che l'IA selezioni la mossa migliore ipotizzando una giocata ottimale da entrambi i lati. </a:t>
            </a:r>
          </a:p>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L'intelligenza artificiale seleziona la mossa migliore da giocare eseguendo una ricerca limitata in profondità. Il limite di profondità determina quante mosse in avanti prenderà in considerazione l'IA. L'IA seleziona la mossa che massimizza il suo punteggio, indicando la mossa più promettente nella posizione corrente.</a:t>
            </a:r>
          </a:p>
          <a:p>
            <a:pPr marL="0" indent="0">
              <a:buNone/>
            </a:pPr>
            <a:endParaRPr lang="it-IT" dirty="0"/>
          </a:p>
        </p:txBody>
      </p:sp>
    </p:spTree>
    <p:extLst>
      <p:ext uri="{BB962C8B-B14F-4D97-AF65-F5344CB8AC3E}">
        <p14:creationId xmlns:p14="http://schemas.microsoft.com/office/powerpoint/2010/main" val="413871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marL="0" indent="0" algn="ctr">
              <a:lnSpc>
                <a:spcPct val="107000"/>
              </a:lnSpc>
              <a:spcAft>
                <a:spcPts val="800"/>
              </a:spcAft>
              <a:buNone/>
            </a:pPr>
            <a:r>
              <a:rPr lang="it-IT" sz="4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INTERFACCIA UTENTE</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scacchiera viene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renderizzata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nella scena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Unity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utilizzando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prefabs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risorse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sprite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Lo script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GameManager.cs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gestisce le interazioni dell'utente e gestisce il flusso di gioco. I giocatori possono selezionare e spostare i pezzi utilizzando i clic del mouse. Per assistere il giocatore, le mosse legali vengono evidenziate sul tabellone quando viene selezionato un pezzo. Le mosse possono essere visualizzate sull'interfaccia utente per fornire un feedback al giocatore.</a:t>
            </a:r>
          </a:p>
          <a:p>
            <a:pPr marL="0" indent="0">
              <a:lnSpc>
                <a:spcPct val="107000"/>
              </a:lnSpc>
              <a:spcAft>
                <a:spcPts val="800"/>
              </a:spcAft>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376303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618-EB3F-B47E-3354-708FB4D74097}"/>
              </a:ext>
            </a:extLst>
          </p:cNvPr>
          <p:cNvSpPr>
            <a:spLocks noGrp="1"/>
          </p:cNvSpPr>
          <p:nvPr>
            <p:ph type="title"/>
          </p:nvPr>
        </p:nvSpPr>
        <p:spPr/>
        <p:txBody>
          <a:bodyPr/>
          <a:lstStyle/>
          <a:p>
            <a:pPr marL="0" indent="0" algn="ctr">
              <a:lnSpc>
                <a:spcPct val="107000"/>
              </a:lnSpc>
              <a:spcAft>
                <a:spcPts val="800"/>
              </a:spcAft>
              <a:buNone/>
            </a:pPr>
            <a:r>
              <a:rPr lang="it-IT" sz="4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ALTRO</a:t>
            </a:r>
          </a:p>
        </p:txBody>
      </p:sp>
      <p:sp>
        <p:nvSpPr>
          <p:cNvPr id="3" name="Content Placeholder 2">
            <a:extLst>
              <a:ext uri="{FF2B5EF4-FFF2-40B4-BE49-F238E27FC236}">
                <a16:creationId xmlns:a16="http://schemas.microsoft.com/office/drawing/2014/main" id="{AA005C02-DA2C-1DCB-6A94-C6F508EE1899}"/>
              </a:ext>
            </a:extLst>
          </p:cNvPr>
          <p:cNvSpPr>
            <a:spLocks noGrp="1"/>
          </p:cNvSpPr>
          <p:nvPr>
            <p:ph idx="1"/>
          </p:nvPr>
        </p:nvSpPr>
        <p:spPr/>
        <p:txBody>
          <a:bodyPr/>
          <a:lstStyle/>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l’Ai possiede un libro di aperture dove sono contenute numerose partite ufficiali di maestri, così da permettere al bot di giocare le prime mosse teoriche.</a:t>
            </a:r>
          </a:p>
          <a:p>
            <a:pPr marL="0" indent="0">
              <a:lnSpc>
                <a:spcPct val="107000"/>
              </a:lnSpc>
              <a:spcAft>
                <a:spcPts val="800"/>
              </a:spcAft>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E’ possibile inoltre far giocare il bot contro se stesso e una volta finita una partita, è possibile salvarla dentro il file “GamesPlayed.txt”. Successivamente si può cliccare sul pulsante “Export” e esportare la partita sul famoso sito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Lichess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che permette di analizzare la partita col motore.</a:t>
            </a:r>
          </a:p>
          <a:p>
            <a:pPr marL="0" indent="0">
              <a:lnSpc>
                <a:spcPct val="107000"/>
              </a:lnSpc>
              <a:spcAft>
                <a:spcPts val="800"/>
              </a:spcAft>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286609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583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CHESS BOT</vt:lpstr>
      <vt:lpstr>RAPPRESENTAZIONE SCACCHIERA</vt:lpstr>
      <vt:lpstr>GENERAZIONE DI MOSSE</vt:lpstr>
      <vt:lpstr>FUNZIONE DI VALUTAZIONE</vt:lpstr>
      <vt:lpstr>ALGORITMO DI RICERCA</vt:lpstr>
      <vt:lpstr>INTERFACCIA UTENTE</vt:lpstr>
      <vt:lpstr>ALTRO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BOT</dc:title>
  <dc:creator>loredana costa</dc:creator>
  <cp:lastModifiedBy>loredana costa</cp:lastModifiedBy>
  <cp:revision>1</cp:revision>
  <dcterms:created xsi:type="dcterms:W3CDTF">2023-05-26T06:38:08Z</dcterms:created>
  <dcterms:modified xsi:type="dcterms:W3CDTF">2023-05-26T07:24:33Z</dcterms:modified>
</cp:coreProperties>
</file>