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9" r:id="rId3"/>
    <p:sldId id="261" r:id="rId4"/>
    <p:sldId id="260" r:id="rId5"/>
    <p:sldId id="263" r:id="rId6"/>
    <p:sldId id="264" r:id="rId7"/>
    <p:sldId id="265" r:id="rId8"/>
    <p:sldId id="266" r:id="rId9"/>
    <p:sldId id="257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BDF68E2-58F2-4D09-BE8B-E3BD06533059}" type="datetimeFigureOut">
              <a:rPr lang="en-US" smtClean="0"/>
              <a:t>11/4/2016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934016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345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950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210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1494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11/4/2016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114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11/4/2016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367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11/4/2016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346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11/4/2016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218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11/4/2016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685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11/4/2016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874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099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xkcd.com/37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agilekatas.co.uk/katas/romannumerals-kat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osherove.com/tdd-kata-1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utunclebob.com/ArticleS.UncleBob.TheBowlingGameKat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Katas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#kata on </a:t>
            </a:r>
            <a:r>
              <a:rPr lang="en-GB" dirty="0" smtClean="0"/>
              <a:t>Slack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865821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Sweet Ass-Kata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Convert </a:t>
            </a:r>
            <a:r>
              <a:rPr lang="en-GB" b="1" dirty="0"/>
              <a:t>text from </a:t>
            </a:r>
            <a:r>
              <a:rPr lang="en-GB" b="1" i="1" dirty="0"/>
              <a:t>[adjective]-ass [noun] </a:t>
            </a:r>
            <a:r>
              <a:rPr lang="en-GB" b="1" dirty="0"/>
              <a:t>to </a:t>
            </a:r>
            <a:r>
              <a:rPr lang="en-GB" b="1" i="1" dirty="0"/>
              <a:t>[adjective] ass-[noun]</a:t>
            </a:r>
          </a:p>
          <a:p>
            <a:pPr lvl="1"/>
            <a:r>
              <a:rPr lang="en-GB" dirty="0" smtClean="0"/>
              <a:t>“Man, that’s a sweet-ass car.” =&gt; “Man, that’s a sweet ass-car.”</a:t>
            </a:r>
          </a:p>
          <a:p>
            <a:endParaRPr lang="en-GB" dirty="0" smtClean="0"/>
          </a:p>
          <a:p>
            <a:r>
              <a:rPr lang="en-GB" b="1" dirty="0" smtClean="0"/>
              <a:t>Potential improvements:</a:t>
            </a:r>
          </a:p>
          <a:p>
            <a:pPr lvl="1"/>
            <a:r>
              <a:rPr lang="en-GB" dirty="0" smtClean="0"/>
              <a:t>Ensure it won’t swap if the noun exists but the pattern doesn’t</a:t>
            </a:r>
          </a:p>
          <a:p>
            <a:pPr lvl="1"/>
            <a:r>
              <a:rPr lang="en-GB" dirty="0" smtClean="0"/>
              <a:t>Ability to define the noun to be swapped</a:t>
            </a:r>
          </a:p>
          <a:p>
            <a:pPr lvl="1"/>
            <a:r>
              <a:rPr lang="en-GB" dirty="0" smtClean="0"/>
              <a:t>Automatically detect the pattern and swap for any noun</a:t>
            </a:r>
          </a:p>
          <a:p>
            <a:pPr lvl="1"/>
            <a:endParaRPr lang="en-GB" dirty="0"/>
          </a:p>
          <a:p>
            <a:r>
              <a:rPr lang="en-GB" dirty="0">
                <a:hlinkClick r:id="rId2"/>
              </a:rPr>
              <a:t>https://xkcd.com/37</a:t>
            </a:r>
            <a:r>
              <a:rPr lang="en-GB" dirty="0" smtClean="0">
                <a:hlinkClick r:id="rId2"/>
              </a:rPr>
              <a:t>/</a:t>
            </a:r>
            <a:r>
              <a:rPr lang="en-GB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22248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Getting started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000" b="1" dirty="0" smtClean="0"/>
              <a:t>C#</a:t>
            </a:r>
          </a:p>
          <a:p>
            <a:r>
              <a:rPr lang="en-GB" dirty="0" smtClean="0"/>
              <a:t>Open the solution file for the kata</a:t>
            </a:r>
          </a:p>
          <a:p>
            <a:pPr marL="0" indent="0">
              <a:buNone/>
            </a:pPr>
            <a:r>
              <a:rPr lang="en-GB" sz="2000" b="1" dirty="0" smtClean="0"/>
              <a:t>JavaScript</a:t>
            </a:r>
          </a:p>
          <a:p>
            <a:r>
              <a:rPr lang="en-GB" dirty="0" smtClean="0"/>
              <a:t>Run</a:t>
            </a:r>
            <a:br>
              <a:rPr lang="en-GB" dirty="0" smtClean="0"/>
            </a:br>
            <a:r>
              <a:rPr lang="en-GB" dirty="0" smtClean="0"/>
              <a:t>	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–g gulp-cli</a:t>
            </a:r>
            <a:endParaRPr lang="en-GB" dirty="0" smtClean="0"/>
          </a:p>
          <a:p>
            <a:r>
              <a:rPr lang="en-GB" dirty="0" smtClean="0"/>
              <a:t>From the kata’s </a:t>
            </a:r>
            <a:r>
              <a:rPr lang="en-GB" i="1" dirty="0" err="1" smtClean="0"/>
              <a:t>js</a:t>
            </a:r>
            <a:r>
              <a:rPr lang="en-GB" dirty="0" smtClean="0"/>
              <a:t> folder, run the following: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	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install </a:t>
            </a:r>
          </a:p>
          <a:p>
            <a:r>
              <a:rPr lang="en-GB" dirty="0"/>
              <a:t>To run tests</a:t>
            </a:r>
            <a:r>
              <a:rPr lang="en-GB" dirty="0" smtClean="0"/>
              <a:t>: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gulp</a:t>
            </a:r>
          </a:p>
          <a:p>
            <a:r>
              <a:rPr lang="en-GB" dirty="0" smtClean="0"/>
              <a:t>To stop tests, press </a:t>
            </a:r>
            <a:r>
              <a:rPr lang="en-GB" dirty="0" err="1" smtClean="0"/>
              <a:t>Ctrl+C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138107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Roman Numeral Kata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Convert any numeric value to </a:t>
            </a:r>
            <a:r>
              <a:rPr lang="en-GB" dirty="0" smtClean="0"/>
              <a:t>a roman </a:t>
            </a:r>
            <a:r>
              <a:rPr lang="en-GB" dirty="0"/>
              <a:t>numeral </a:t>
            </a:r>
            <a:r>
              <a:rPr lang="en-GB" dirty="0" smtClean="0"/>
              <a:t>sequence and any roman numeral sequence to a numeric value</a:t>
            </a:r>
            <a:endParaRPr lang="en-GB" dirty="0"/>
          </a:p>
          <a:p>
            <a:endParaRPr lang="en-GB" dirty="0"/>
          </a:p>
        </p:txBody>
      </p:sp>
      <p:pic>
        <p:nvPicPr>
          <p:cNvPr id="1030" name="Picture 6" descr="Image result for roman numerals"/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606" t="1209" r="-17606" b="1209"/>
          <a:stretch/>
        </p:blipFill>
        <p:spPr bwMode="auto"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813273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Roman Numeral Kata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Feature 1: Converting Arabic to Roman</a:t>
            </a:r>
          </a:p>
          <a:p>
            <a:pPr lvl="1"/>
            <a:r>
              <a:rPr lang="en-GB" dirty="0" smtClean="0"/>
              <a:t>1 =&gt; I, 5 =&gt; V, </a:t>
            </a:r>
            <a:r>
              <a:rPr lang="en-GB" dirty="0" err="1" smtClean="0"/>
              <a:t>etc</a:t>
            </a:r>
            <a:endParaRPr lang="en-GB" dirty="0" smtClean="0"/>
          </a:p>
          <a:p>
            <a:r>
              <a:rPr lang="en-GB" b="1" dirty="0" smtClean="0"/>
              <a:t>Feature 2: Converting Roman to Arabic</a:t>
            </a:r>
          </a:p>
          <a:p>
            <a:pPr lvl="1"/>
            <a:r>
              <a:rPr lang="en-GB" dirty="0" smtClean="0"/>
              <a:t>I =&gt; 1, V =&gt; 5, </a:t>
            </a:r>
            <a:r>
              <a:rPr lang="en-GB" dirty="0" err="1" smtClean="0"/>
              <a:t>etc</a:t>
            </a:r>
            <a:endParaRPr lang="en-GB" dirty="0"/>
          </a:p>
          <a:p>
            <a:r>
              <a:rPr lang="en-GB" b="1" dirty="0" smtClean="0"/>
              <a:t>Advanced rules:</a:t>
            </a:r>
          </a:p>
          <a:p>
            <a:pPr lvl="1"/>
            <a:r>
              <a:rPr lang="en-GB" dirty="0"/>
              <a:t>The symbols 'I', 'X', 'C', and 'M' can be repeated at most 3 times in a </a:t>
            </a:r>
            <a:r>
              <a:rPr lang="en-GB" dirty="0" smtClean="0"/>
              <a:t>row.</a:t>
            </a:r>
          </a:p>
          <a:p>
            <a:pPr lvl="1"/>
            <a:r>
              <a:rPr lang="en-GB" dirty="0" smtClean="0"/>
              <a:t>The </a:t>
            </a:r>
            <a:r>
              <a:rPr lang="en-GB" dirty="0"/>
              <a:t>symbols 'V', 'L', and 'D' can never be </a:t>
            </a:r>
            <a:r>
              <a:rPr lang="en-GB" dirty="0" smtClean="0"/>
              <a:t>repeated.</a:t>
            </a:r>
          </a:p>
          <a:p>
            <a:pPr lvl="1"/>
            <a:r>
              <a:rPr lang="en-GB" dirty="0" smtClean="0"/>
              <a:t>The </a:t>
            </a:r>
            <a:r>
              <a:rPr lang="en-GB" dirty="0"/>
              <a:t>'1' symbols ('I', 'X', and 'C') can only be subtracted from the 2 next highest values ('IV' and 'IX', 'XL' and 'XC', 'CD' and 'CM</a:t>
            </a:r>
            <a:r>
              <a:rPr lang="en-GB" dirty="0" smtClean="0"/>
              <a:t>').</a:t>
            </a:r>
          </a:p>
          <a:p>
            <a:pPr lvl="1"/>
            <a:r>
              <a:rPr lang="en-GB" dirty="0" smtClean="0"/>
              <a:t>Only </a:t>
            </a:r>
            <a:r>
              <a:rPr lang="en-GB" dirty="0"/>
              <a:t>one subtraction can be made per numeral ('XC' is allowed, 'XXC' is not</a:t>
            </a:r>
            <a:r>
              <a:rPr lang="en-GB" dirty="0" smtClean="0"/>
              <a:t>).</a:t>
            </a:r>
          </a:p>
          <a:p>
            <a:pPr lvl="1"/>
            <a:r>
              <a:rPr lang="en-GB" dirty="0" smtClean="0"/>
              <a:t>The </a:t>
            </a:r>
            <a:r>
              <a:rPr lang="en-GB" dirty="0"/>
              <a:t>'5' symbols ('V', 'L', and 'D') can never be subtracted</a:t>
            </a:r>
            <a:r>
              <a:rPr lang="en-GB" dirty="0" smtClean="0"/>
              <a:t>.</a:t>
            </a:r>
            <a:endParaRPr lang="en-GB" b="1" dirty="0"/>
          </a:p>
          <a:p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agilekatas.co.uk/katas/romannumerals-kata</a:t>
            </a:r>
            <a:r>
              <a:rPr lang="en-GB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6491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String Calculator Kata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Pass in a string of delimited numbers and add them </a:t>
            </a:r>
            <a:r>
              <a:rPr lang="en-GB" dirty="0" smtClean="0"/>
              <a:t>together</a:t>
            </a:r>
            <a:endParaRPr lang="en-GB" dirty="0"/>
          </a:p>
        </p:txBody>
      </p:sp>
      <p:pic>
        <p:nvPicPr>
          <p:cNvPr id="2050" name="Picture 2" descr="Image result for string calculator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87" b="11887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2132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String Calculator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b="1" dirty="0" smtClean="0"/>
              <a:t>Take 0, 1 or 2 numbers within a string and return their sum</a:t>
            </a:r>
          </a:p>
          <a:p>
            <a:pPr lvl="1"/>
            <a:r>
              <a:rPr lang="en-GB" dirty="0" smtClean="0"/>
              <a:t>“” =&gt; 0, “1” =&gt; 1, “1,2” =&gt; 3, </a:t>
            </a:r>
            <a:r>
              <a:rPr lang="en-GB" dirty="0" err="1" smtClean="0"/>
              <a:t>etc</a:t>
            </a:r>
            <a:endParaRPr lang="en-GB" dirty="0" smtClean="0"/>
          </a:p>
          <a:p>
            <a:pPr marL="342900" indent="-342900">
              <a:buFont typeface="+mj-lt"/>
              <a:buAutoNum type="arabicPeriod"/>
            </a:pPr>
            <a:r>
              <a:rPr lang="en-GB" b="1" dirty="0" smtClean="0"/>
              <a:t>Add any amount of numbers together</a:t>
            </a:r>
          </a:p>
          <a:p>
            <a:pPr lvl="1"/>
            <a:r>
              <a:rPr lang="en-GB" dirty="0" smtClean="0"/>
              <a:t>“1,2,3,4” =&gt; 10, </a:t>
            </a:r>
            <a:r>
              <a:rPr lang="en-GB" dirty="0" err="1" smtClean="0"/>
              <a:t>etc</a:t>
            </a:r>
            <a:endParaRPr lang="en-GB" dirty="0" smtClean="0"/>
          </a:p>
          <a:p>
            <a:pPr marL="342900" indent="-342900">
              <a:buFont typeface="+mj-lt"/>
              <a:buAutoNum type="arabicPeriod"/>
            </a:pPr>
            <a:r>
              <a:rPr lang="en-GB" b="1" dirty="0" smtClean="0"/>
              <a:t>Handle new line delimiter instead of commas</a:t>
            </a:r>
          </a:p>
          <a:p>
            <a:pPr marL="342900" indent="-342900">
              <a:buFont typeface="+mj-lt"/>
              <a:buAutoNum type="arabicPeriod"/>
            </a:pPr>
            <a:r>
              <a:rPr lang="en-GB" b="1" dirty="0" smtClean="0"/>
              <a:t>Support specifying delimiter within string</a:t>
            </a:r>
          </a:p>
          <a:p>
            <a:pPr lvl="1"/>
            <a:r>
              <a:rPr lang="en-GB" dirty="0" smtClean="0"/>
              <a:t>“//;\n1;2” =&gt; 3, “//+\n1+4” =&gt; 5, </a:t>
            </a:r>
            <a:r>
              <a:rPr lang="en-GB" dirty="0" err="1" smtClean="0"/>
              <a:t>etc</a:t>
            </a:r>
            <a:endParaRPr lang="en-GB" dirty="0" smtClean="0"/>
          </a:p>
          <a:p>
            <a:r>
              <a:rPr lang="en-GB" b="1" dirty="0" smtClean="0"/>
              <a:t>Potential improvements:</a:t>
            </a:r>
          </a:p>
          <a:p>
            <a:pPr lvl="1"/>
            <a:r>
              <a:rPr lang="en-GB" dirty="0" smtClean="0"/>
              <a:t>Numbers over 1000 should be ignored (“2,1001” =&gt; 2)</a:t>
            </a:r>
          </a:p>
          <a:p>
            <a:pPr lvl="1"/>
            <a:r>
              <a:rPr lang="en-GB" dirty="0" smtClean="0"/>
              <a:t>Delimiters of any length (“//[***]\n1***2***3” =&gt; 6)</a:t>
            </a:r>
          </a:p>
          <a:p>
            <a:pPr lvl="1"/>
            <a:r>
              <a:rPr lang="en-GB" dirty="0" smtClean="0"/>
              <a:t>Multiple delimiters (“//[,][++]\n1,2++3” =&gt; 6)</a:t>
            </a:r>
          </a:p>
          <a:p>
            <a:r>
              <a:rPr lang="en-GB" dirty="0">
                <a:hlinkClick r:id="rId2"/>
              </a:rPr>
              <a:t>http://osherove.com/tdd-kata-1</a:t>
            </a:r>
            <a:r>
              <a:rPr lang="en-GB" dirty="0" smtClean="0">
                <a:hlinkClick r:id="rId2"/>
              </a:rPr>
              <a:t>/</a:t>
            </a:r>
            <a:r>
              <a:rPr lang="en-GB" dirty="0" smtClean="0"/>
              <a:t> </a:t>
            </a:r>
            <a:endParaRPr lang="en-GB" dirty="0"/>
          </a:p>
          <a:p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1094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Bowling Kata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A game of bowling lasts ten frames</a:t>
            </a:r>
            <a:r>
              <a:rPr lang="en-GB" dirty="0" smtClean="0"/>
              <a:t>.</a:t>
            </a:r>
            <a:endParaRPr lang="en-GB" dirty="0"/>
          </a:p>
        </p:txBody>
      </p:sp>
      <p:pic>
        <p:nvPicPr>
          <p:cNvPr id="4100" name="Picture 4" descr="Image result for bowlin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8" r="254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9339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Bowling Kata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 game of bowling lasts ten frames.</a:t>
            </a:r>
          </a:p>
          <a:p>
            <a:r>
              <a:rPr lang="en-GB" dirty="0"/>
              <a:t>In each frame, the bowler makes one or two attempts to knock down ten pins.</a:t>
            </a:r>
          </a:p>
          <a:p>
            <a:r>
              <a:rPr lang="en-GB" dirty="0"/>
              <a:t>If they get a strike, they score ten pins plus the number of pins knocked down on their next two rolls.</a:t>
            </a:r>
          </a:p>
          <a:p>
            <a:r>
              <a:rPr lang="en-GB" dirty="0"/>
              <a:t>If they get a spare, they scores ten pins plus the number of pins knocked down on their next roll.</a:t>
            </a:r>
          </a:p>
          <a:p>
            <a:r>
              <a:rPr lang="en-GB" dirty="0"/>
              <a:t>If the bowler fails to knock down all ten pins they score the number of pins knocked down.</a:t>
            </a:r>
          </a:p>
          <a:p>
            <a:r>
              <a:rPr lang="en-GB" dirty="0"/>
              <a:t>The scores accumulate through all ten frames.</a:t>
            </a:r>
          </a:p>
          <a:p>
            <a:r>
              <a:rPr lang="en-GB" dirty="0"/>
              <a:t>At the last frame, if necessary, the pins are reset for one or two additional rolls to count the final bonus.</a:t>
            </a:r>
          </a:p>
          <a:p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www.butunclebob.com/ArticleS.UncleBob.TheBowlingGameKata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5330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Sweet Ass-Kata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873" y="158751"/>
            <a:ext cx="7088963" cy="4812426"/>
          </a:xfrm>
          <a:prstGeom prst="rect">
            <a:avLst/>
          </a:prstGeom>
        </p:spPr>
      </p:pic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/>
          <a:lstStyle/>
          <a:p>
            <a:r>
              <a:rPr lang="en-GB" sz="1400" dirty="0"/>
              <a:t>Convert text from </a:t>
            </a:r>
            <a:r>
              <a:rPr lang="en-GB" sz="1400" i="1" dirty="0"/>
              <a:t>[adjective]-ass [noun] </a:t>
            </a:r>
            <a:r>
              <a:rPr lang="en-GB" sz="1400" dirty="0"/>
              <a:t>to </a:t>
            </a:r>
            <a:r>
              <a:rPr lang="en-GB" sz="1400" i="1" dirty="0"/>
              <a:t>[adjective] ass-[noun</a:t>
            </a:r>
            <a:r>
              <a:rPr lang="en-GB" sz="1400" i="1" dirty="0" smtClean="0"/>
              <a:t>]</a:t>
            </a:r>
            <a:endParaRPr lang="en-GB" sz="1400" i="1" dirty="0"/>
          </a:p>
        </p:txBody>
      </p:sp>
    </p:spTree>
    <p:extLst>
      <p:ext uri="{BB962C8B-B14F-4D97-AF65-F5344CB8AC3E}">
        <p14:creationId xmlns:p14="http://schemas.microsoft.com/office/powerpoint/2010/main" val="421401703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168</TotalTime>
  <Words>547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Schoolbook</vt:lpstr>
      <vt:lpstr>Courier New</vt:lpstr>
      <vt:lpstr>Wingdings 2</vt:lpstr>
      <vt:lpstr>View</vt:lpstr>
      <vt:lpstr>Katas</vt:lpstr>
      <vt:lpstr>Getting started</vt:lpstr>
      <vt:lpstr>Roman Numeral Kata</vt:lpstr>
      <vt:lpstr>Roman Numeral Kata</vt:lpstr>
      <vt:lpstr>String Calculator Kata</vt:lpstr>
      <vt:lpstr>String Calculator</vt:lpstr>
      <vt:lpstr>Bowling Kata</vt:lpstr>
      <vt:lpstr>Bowling Kata</vt:lpstr>
      <vt:lpstr>Sweet Ass-Kata</vt:lpstr>
      <vt:lpstr>Sweet Ass-Kata</vt:lpstr>
    </vt:vector>
  </TitlesOfParts>
  <Company>Peninsula Business Services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Sweet Ass-Kata</dc:title>
  <dc:creator>Daniel Smith</dc:creator>
  <cp:lastModifiedBy>Daniel Smith</cp:lastModifiedBy>
  <cp:revision>17</cp:revision>
  <dcterms:created xsi:type="dcterms:W3CDTF">2016-11-04T13:55:01Z</dcterms:created>
  <dcterms:modified xsi:type="dcterms:W3CDTF">2016-11-04T17:06:03Z</dcterms:modified>
</cp:coreProperties>
</file>