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jpeg" ContentType="image/jpeg"/>
  <Override PartName="/ppt/media/image10.jpeg" ContentType="image/jpeg"/>
  <Override PartName="/ppt/media/image9.png" ContentType="image/png"/>
  <Override PartName="/ppt/media/image8.jpeg" ContentType="image/jpeg"/>
  <Override PartName="/ppt/media/image7.png" ContentType="image/png"/>
  <Override PartName="/ppt/media/image13.jpeg" ContentType="image/jpeg"/>
  <Override PartName="/ppt/media/image2.png" ContentType="image/png"/>
  <Override PartName="/ppt/media/image6.jpeg" ContentType="image/jpeg"/>
  <Override PartName="/ppt/media/image1.jpeg" ContentType="image/jpe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Mastertitelformat bearbeiten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E3ED52-17EC-4C89-A690-26A1B5AA9B51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2/14/19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D336B8-1C6B-4DA2-9F17-0DCAE9302F5D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Mastertitelformat bearbeiten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Mastertextformat bearbeiten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Zweite Ebene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Dritte Ebene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Vierte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Fünfte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D64C7B-6D40-4CD7-9EB8-68B84CA5474B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2/14/19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2E92FA-B304-45A3-A92D-32E115961FDC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IoT Protocols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665400" y="4050720"/>
            <a:ext cx="260820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WebSockets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STOMP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Sockets (own)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045400" y="4050720"/>
            <a:ext cx="1108080" cy="18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MQTT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AMQP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CoAP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HTTP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Message Format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As important as the choosen protocol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XML, JSON, MessagePack, Binary compared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Results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See Excel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Next Steps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 weeks break (paper: compare IoT Protocols, or documentation)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Short analyze of Python, C/C++, Java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Choose 2-3 protocols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Concept mass test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Building test tool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Overall Informations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Tests made with USB to Ethernet adapter: 2 extra bytes (only seen in receiving packets)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Publish topic only 1 of 3 used: 50 extra bytes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vat_test_setup/PRODTOOL/MODULE_ID/PROD_ID/BASIC/v1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All tests and results are implemented to match the RabbitMQ specifications, to get easy access to the CrateDB (except WebSockets, Sockets)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Send only 1 set of payload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MQTT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1" name="Inhaltsplatzhalter 8" descr=""/>
          <p:cNvPicPr/>
          <p:nvPr/>
        </p:nvPicPr>
        <p:blipFill>
          <a:blip r:embed="rId1"/>
          <a:stretch/>
        </p:blipFill>
        <p:spPr>
          <a:xfrm>
            <a:off x="7391520" y="201600"/>
            <a:ext cx="1712160" cy="21366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Message Queuing Telemetry Transport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Publish-subscribe-based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Requires message broker (e.g. RabbitMQ)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 different QoS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QoS 0: fire and forget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QoS 1: re-tried until ACK received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QoS 2: exactly once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Last Will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Also 3 QoS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2"/>
          <a:stretch/>
        </p:blipFill>
        <p:spPr>
          <a:xfrm>
            <a:off x="5906520" y="2685960"/>
            <a:ext cx="3511800" cy="381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AMQP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Advanced Message Queuing Protocol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main protocol for RabbitMQ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queuing &amp; routing (point 2 point, publish/subscribe)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More possibilities and way more overhead than MQTT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Fanout, direct, topic …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Due to complexity of the protocol not longer investigated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6" name="Grafik 4" descr=""/>
          <p:cNvPicPr/>
          <p:nvPr/>
        </p:nvPicPr>
        <p:blipFill>
          <a:blip r:embed="rId1"/>
          <a:stretch/>
        </p:blipFill>
        <p:spPr>
          <a:xfrm>
            <a:off x="7589520" y="1905480"/>
            <a:ext cx="1831320" cy="2300760"/>
          </a:xfrm>
          <a:prstGeom prst="rect">
            <a:avLst/>
          </a:prstGeom>
          <a:ln>
            <a:noFill/>
          </a:ln>
        </p:spPr>
      </p:pic>
      <p:pic>
        <p:nvPicPr>
          <p:cNvPr id="127" name="Picture 2" descr=""/>
          <p:cNvPicPr/>
          <p:nvPr/>
        </p:nvPicPr>
        <p:blipFill>
          <a:blip r:embed="rId2"/>
          <a:stretch/>
        </p:blipFill>
        <p:spPr>
          <a:xfrm>
            <a:off x="1435320" y="4776480"/>
            <a:ext cx="2206440" cy="1662480"/>
          </a:xfrm>
          <a:prstGeom prst="rect">
            <a:avLst/>
          </a:prstGeom>
          <a:ln>
            <a:noFill/>
          </a:ln>
        </p:spPr>
      </p:pic>
      <p:pic>
        <p:nvPicPr>
          <p:cNvPr id="128" name="Picture 4" descr=""/>
          <p:cNvPicPr/>
          <p:nvPr/>
        </p:nvPicPr>
        <p:blipFill>
          <a:blip r:embed="rId3"/>
          <a:stretch/>
        </p:blipFill>
        <p:spPr>
          <a:xfrm>
            <a:off x="4158360" y="4776480"/>
            <a:ext cx="2508480" cy="166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HTTP 1.1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HyperText Transfer Protocol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Plaintext / human readable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Request/response model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RabbitMQ plugin available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Reliable through TCP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Lots of overhead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1" name="Grafik 3" descr=""/>
          <p:cNvPicPr/>
          <p:nvPr/>
        </p:nvPicPr>
        <p:blipFill>
          <a:blip r:embed="rId1"/>
          <a:stretch/>
        </p:blipFill>
        <p:spPr>
          <a:xfrm>
            <a:off x="6487920" y="1165680"/>
            <a:ext cx="1700280" cy="2122200"/>
          </a:xfrm>
          <a:prstGeom prst="rect">
            <a:avLst/>
          </a:prstGeom>
          <a:ln>
            <a:noFill/>
          </a:ln>
        </p:spPr>
      </p:pic>
      <p:pic>
        <p:nvPicPr>
          <p:cNvPr id="132" name="Grafik 4" descr=""/>
          <p:cNvPicPr/>
          <p:nvPr/>
        </p:nvPicPr>
        <p:blipFill>
          <a:blip r:embed="rId2"/>
          <a:stretch/>
        </p:blipFill>
        <p:spPr>
          <a:xfrm>
            <a:off x="3522240" y="4416120"/>
            <a:ext cx="5147280" cy="162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CoAP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Constrained Application Protocol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HTTP in binary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Uses UDP (about 20 bytes less than TCP)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RabbitMQ plugin (only 3.6)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Reliability implemented in CoAP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Easy to convert CoAP to HTTP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Observable (like publish / subscribe)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Eventual problem with routers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5" name="Grafik 3" descr=""/>
          <p:cNvPicPr/>
          <p:nvPr/>
        </p:nvPicPr>
        <p:blipFill>
          <a:blip r:embed="rId1"/>
          <a:stretch/>
        </p:blipFill>
        <p:spPr>
          <a:xfrm>
            <a:off x="7044840" y="1109160"/>
            <a:ext cx="1684800" cy="210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WebSockets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221724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Full-duplex communication over single TCP connection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Handshake uses HTTP Upgrade header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Own server (or service) needed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Additional parser to match RabbitMQ needed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8" name="Grafik 3" descr=""/>
          <p:cNvPicPr/>
          <p:nvPr/>
        </p:nvPicPr>
        <p:blipFill>
          <a:blip r:embed="rId1"/>
          <a:stretch/>
        </p:blipFill>
        <p:spPr>
          <a:xfrm>
            <a:off x="677160" y="4157640"/>
            <a:ext cx="3314520" cy="1456920"/>
          </a:xfrm>
          <a:prstGeom prst="rect">
            <a:avLst/>
          </a:prstGeom>
          <a:ln>
            <a:noFill/>
          </a:ln>
        </p:spPr>
      </p:pic>
      <p:pic>
        <p:nvPicPr>
          <p:cNvPr id="139" name="Grafik 5" descr=""/>
          <p:cNvPicPr/>
          <p:nvPr/>
        </p:nvPicPr>
        <p:blipFill>
          <a:blip r:embed="rId2"/>
          <a:stretch/>
        </p:blipFill>
        <p:spPr>
          <a:xfrm>
            <a:off x="7508160" y="609480"/>
            <a:ext cx="1563840" cy="2333160"/>
          </a:xfrm>
          <a:prstGeom prst="rect">
            <a:avLst/>
          </a:prstGeom>
          <a:ln>
            <a:noFill/>
          </a:ln>
        </p:spPr>
      </p:pic>
      <p:pic>
        <p:nvPicPr>
          <p:cNvPr id="140" name="Grafik 6" descr=""/>
          <p:cNvPicPr/>
          <p:nvPr/>
        </p:nvPicPr>
        <p:blipFill>
          <a:blip r:embed="rId3"/>
          <a:stretch/>
        </p:blipFill>
        <p:spPr>
          <a:xfrm>
            <a:off x="4408920" y="4633920"/>
            <a:ext cx="3790440" cy="9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STOMP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Streaming (or Simple) Text Oriented Messaging Protocol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Plain text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Similar to HTTP, but less overhead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RabbitMQ plugin available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(also available as WebSTOMP, only with Javascript)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43" name="Grafik 4" descr=""/>
          <p:cNvPicPr/>
          <p:nvPr/>
        </p:nvPicPr>
        <p:blipFill>
          <a:blip r:embed="rId1"/>
          <a:stretch/>
        </p:blipFill>
        <p:spPr>
          <a:xfrm>
            <a:off x="7547040" y="2586960"/>
            <a:ext cx="1871280" cy="235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Sockets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Internal endpoint for sending or receiving data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Can build own protocol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Own Server and Parser needed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Send only important data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Own implementation: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1 Statusbyte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Send topic with connect, not with publish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Implemented like MQTT QoS 1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46" name="Grafik 4" descr=""/>
          <p:cNvPicPr/>
          <p:nvPr/>
        </p:nvPicPr>
        <p:blipFill>
          <a:blip r:embed="rId1"/>
          <a:stretch/>
        </p:blipFill>
        <p:spPr>
          <a:xfrm>
            <a:off x="7231320" y="2377440"/>
            <a:ext cx="1729800" cy="217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Application>LibreOffice/6.0.7.3$Linux_X86_64 LibreOffice_project/00m0$Build-3</Application>
  <Words>395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2018-12-17T18:53:45Z</dcterms:created>
  <dc:creator>Zohan</dc:creator>
  <dc:description/>
  <dc:language>en-US</dc:language>
  <cp:lastModifiedBy/>
  <dcterms:modified xsi:type="dcterms:W3CDTF">2019-02-14T09:16:32Z</dcterms:modified>
  <cp:revision>44</cp:revision>
  <dc:subject/>
  <dc:title>IoT Protocols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