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BAC484-4526-49D5-A7A2-E375FAA6A44B}" v="22" dt="2024-11-12T11:13:38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Harrison" userId="e21d4f49-26d2-41ab-b3a8-968dd99ad6bc" providerId="ADAL" clId="{F6BAC484-4526-49D5-A7A2-E375FAA6A44B}"/>
    <pc:docChg chg="undo redo custSel addSld modSld">
      <pc:chgData name="Simon Harrison" userId="e21d4f49-26d2-41ab-b3a8-968dd99ad6bc" providerId="ADAL" clId="{F6BAC484-4526-49D5-A7A2-E375FAA6A44B}" dt="2024-11-12T11:41:13.171" v="925" actId="20577"/>
      <pc:docMkLst>
        <pc:docMk/>
      </pc:docMkLst>
      <pc:sldChg chg="addSp modSp mod">
        <pc:chgData name="Simon Harrison" userId="e21d4f49-26d2-41ab-b3a8-968dd99ad6bc" providerId="ADAL" clId="{F6BAC484-4526-49D5-A7A2-E375FAA6A44B}" dt="2024-11-12T11:38:59.185" v="838" actId="113"/>
        <pc:sldMkLst>
          <pc:docMk/>
          <pc:sldMk cId="4012081432" sldId="256"/>
        </pc:sldMkLst>
        <pc:spChg chg="mod">
          <ac:chgData name="Simon Harrison" userId="e21d4f49-26d2-41ab-b3a8-968dd99ad6bc" providerId="ADAL" clId="{F6BAC484-4526-49D5-A7A2-E375FAA6A44B}" dt="2024-11-12T10:52:10.104" v="115" actId="1076"/>
          <ac:spMkLst>
            <pc:docMk/>
            <pc:sldMk cId="4012081432" sldId="256"/>
            <ac:spMk id="4" creationId="{71DC7BDA-66A6-C5DC-4557-F50D10F34C4A}"/>
          </ac:spMkLst>
        </pc:spChg>
        <pc:spChg chg="mod">
          <ac:chgData name="Simon Harrison" userId="e21d4f49-26d2-41ab-b3a8-968dd99ad6bc" providerId="ADAL" clId="{F6BAC484-4526-49D5-A7A2-E375FAA6A44B}" dt="2024-11-12T10:52:10.104" v="115" actId="1076"/>
          <ac:spMkLst>
            <pc:docMk/>
            <pc:sldMk cId="4012081432" sldId="256"/>
            <ac:spMk id="46" creationId="{41911C9B-A75E-3AF3-E460-F9308F5F8243}"/>
          </ac:spMkLst>
        </pc:spChg>
        <pc:spChg chg="mod">
          <ac:chgData name="Simon Harrison" userId="e21d4f49-26d2-41ab-b3a8-968dd99ad6bc" providerId="ADAL" clId="{F6BAC484-4526-49D5-A7A2-E375FAA6A44B}" dt="2024-11-12T10:52:10.104" v="115" actId="1076"/>
          <ac:spMkLst>
            <pc:docMk/>
            <pc:sldMk cId="4012081432" sldId="256"/>
            <ac:spMk id="147" creationId="{B66EFE2F-B965-99AD-5CB8-121C424DA799}"/>
          </ac:spMkLst>
        </pc:spChg>
        <pc:spChg chg="add mod">
          <ac:chgData name="Simon Harrison" userId="e21d4f49-26d2-41ab-b3a8-968dd99ad6bc" providerId="ADAL" clId="{F6BAC484-4526-49D5-A7A2-E375FAA6A44B}" dt="2024-11-12T10:50:42.425" v="71" actId="20577"/>
          <ac:spMkLst>
            <pc:docMk/>
            <pc:sldMk cId="4012081432" sldId="256"/>
            <ac:spMk id="148" creationId="{DA8D2130-0B4F-BBA7-967C-E092D43987B6}"/>
          </ac:spMkLst>
        </pc:spChg>
        <pc:spChg chg="add mod">
          <ac:chgData name="Simon Harrison" userId="e21d4f49-26d2-41ab-b3a8-968dd99ad6bc" providerId="ADAL" clId="{F6BAC484-4526-49D5-A7A2-E375FAA6A44B}" dt="2024-11-12T11:38:59.185" v="838" actId="113"/>
          <ac:spMkLst>
            <pc:docMk/>
            <pc:sldMk cId="4012081432" sldId="256"/>
            <ac:spMk id="149" creationId="{C8150D5D-0845-11AC-148E-5A5304FE09BE}"/>
          </ac:spMkLst>
        </pc:spChg>
        <pc:spChg chg="mod">
          <ac:chgData name="Simon Harrison" userId="e21d4f49-26d2-41ab-b3a8-968dd99ad6bc" providerId="ADAL" clId="{F6BAC484-4526-49D5-A7A2-E375FAA6A44B}" dt="2024-11-12T10:49:06.182" v="21"/>
          <ac:spMkLst>
            <pc:docMk/>
            <pc:sldMk cId="4012081432" sldId="256"/>
            <ac:spMk id="151" creationId="{5DC9DC38-9C4B-CEC4-F60C-15D5FA2AF73C}"/>
          </ac:spMkLst>
        </pc:spChg>
        <pc:spChg chg="mod">
          <ac:chgData name="Simon Harrison" userId="e21d4f49-26d2-41ab-b3a8-968dd99ad6bc" providerId="ADAL" clId="{F6BAC484-4526-49D5-A7A2-E375FAA6A44B}" dt="2024-11-12T10:49:06.182" v="21"/>
          <ac:spMkLst>
            <pc:docMk/>
            <pc:sldMk cId="4012081432" sldId="256"/>
            <ac:spMk id="152" creationId="{885A35DB-16C9-7D9E-51F3-EB63AB8E1AFB}"/>
          </ac:spMkLst>
        </pc:spChg>
        <pc:spChg chg="mod">
          <ac:chgData name="Simon Harrison" userId="e21d4f49-26d2-41ab-b3a8-968dd99ad6bc" providerId="ADAL" clId="{F6BAC484-4526-49D5-A7A2-E375FAA6A44B}" dt="2024-11-12T10:49:06.182" v="21"/>
          <ac:spMkLst>
            <pc:docMk/>
            <pc:sldMk cId="4012081432" sldId="256"/>
            <ac:spMk id="153" creationId="{B927E195-3F3D-99EE-10B0-D0568028F62A}"/>
          </ac:spMkLst>
        </pc:spChg>
        <pc:spChg chg="mod">
          <ac:chgData name="Simon Harrison" userId="e21d4f49-26d2-41ab-b3a8-968dd99ad6bc" providerId="ADAL" clId="{F6BAC484-4526-49D5-A7A2-E375FAA6A44B}" dt="2024-11-12T10:49:06.182" v="21"/>
          <ac:spMkLst>
            <pc:docMk/>
            <pc:sldMk cId="4012081432" sldId="256"/>
            <ac:spMk id="154" creationId="{4A4B1646-D273-0F07-52B7-90A4FEC0BA3D}"/>
          </ac:spMkLst>
        </pc:spChg>
        <pc:spChg chg="mod">
          <ac:chgData name="Simon Harrison" userId="e21d4f49-26d2-41ab-b3a8-968dd99ad6bc" providerId="ADAL" clId="{F6BAC484-4526-49D5-A7A2-E375FAA6A44B}" dt="2024-11-12T10:49:10.618" v="23"/>
          <ac:spMkLst>
            <pc:docMk/>
            <pc:sldMk cId="4012081432" sldId="256"/>
            <ac:spMk id="156" creationId="{6018346C-1E53-C299-1F82-5F819299B4E4}"/>
          </ac:spMkLst>
        </pc:spChg>
        <pc:spChg chg="mod">
          <ac:chgData name="Simon Harrison" userId="e21d4f49-26d2-41ab-b3a8-968dd99ad6bc" providerId="ADAL" clId="{F6BAC484-4526-49D5-A7A2-E375FAA6A44B}" dt="2024-11-12T10:49:10.618" v="23"/>
          <ac:spMkLst>
            <pc:docMk/>
            <pc:sldMk cId="4012081432" sldId="256"/>
            <ac:spMk id="157" creationId="{3714E04C-0A83-2E31-E382-A0949D71AA46}"/>
          </ac:spMkLst>
        </pc:spChg>
        <pc:spChg chg="mod">
          <ac:chgData name="Simon Harrison" userId="e21d4f49-26d2-41ab-b3a8-968dd99ad6bc" providerId="ADAL" clId="{F6BAC484-4526-49D5-A7A2-E375FAA6A44B}" dt="2024-11-12T10:49:10.618" v="23"/>
          <ac:spMkLst>
            <pc:docMk/>
            <pc:sldMk cId="4012081432" sldId="256"/>
            <ac:spMk id="158" creationId="{4EE683A8-E2EE-1DAC-37B7-047DC6C27DBD}"/>
          </ac:spMkLst>
        </pc:spChg>
        <pc:spChg chg="mod">
          <ac:chgData name="Simon Harrison" userId="e21d4f49-26d2-41ab-b3a8-968dd99ad6bc" providerId="ADAL" clId="{F6BAC484-4526-49D5-A7A2-E375FAA6A44B}" dt="2024-11-12T10:49:10.618" v="23"/>
          <ac:spMkLst>
            <pc:docMk/>
            <pc:sldMk cId="4012081432" sldId="256"/>
            <ac:spMk id="159" creationId="{41445EE6-55E7-94B7-7B81-9CF332CE1F79}"/>
          </ac:spMkLst>
        </pc:spChg>
        <pc:spChg chg="add mod">
          <ac:chgData name="Simon Harrison" userId="e21d4f49-26d2-41ab-b3a8-968dd99ad6bc" providerId="ADAL" clId="{F6BAC484-4526-49D5-A7A2-E375FAA6A44B}" dt="2024-11-12T10:53:04.179" v="141" actId="20577"/>
          <ac:spMkLst>
            <pc:docMk/>
            <pc:sldMk cId="4012081432" sldId="256"/>
            <ac:spMk id="160" creationId="{4B1E68D6-A56C-5A48-DA43-51C1F309C8D4}"/>
          </ac:spMkLst>
        </pc:spChg>
        <pc:spChg chg="add mod">
          <ac:chgData name="Simon Harrison" userId="e21d4f49-26d2-41ab-b3a8-968dd99ad6bc" providerId="ADAL" clId="{F6BAC484-4526-49D5-A7A2-E375FAA6A44B}" dt="2024-11-12T10:53:08.783" v="153" actId="20577"/>
          <ac:spMkLst>
            <pc:docMk/>
            <pc:sldMk cId="4012081432" sldId="256"/>
            <ac:spMk id="161" creationId="{BDC5BAB3-658B-86B7-CFBB-880E8EE0CFB2}"/>
          </ac:spMkLst>
        </pc:spChg>
        <pc:spChg chg="add mod">
          <ac:chgData name="Simon Harrison" userId="e21d4f49-26d2-41ab-b3a8-968dd99ad6bc" providerId="ADAL" clId="{F6BAC484-4526-49D5-A7A2-E375FAA6A44B}" dt="2024-11-12T10:53:25.303" v="159" actId="20577"/>
          <ac:spMkLst>
            <pc:docMk/>
            <pc:sldMk cId="4012081432" sldId="256"/>
            <ac:spMk id="162" creationId="{A5889D19-E31D-0C28-3D0A-647144815F83}"/>
          </ac:spMkLst>
        </pc:spChg>
        <pc:spChg chg="add mod">
          <ac:chgData name="Simon Harrison" userId="e21d4f49-26d2-41ab-b3a8-968dd99ad6bc" providerId="ADAL" clId="{F6BAC484-4526-49D5-A7A2-E375FAA6A44B}" dt="2024-11-12T11:10:03.129" v="237" actId="20577"/>
          <ac:spMkLst>
            <pc:docMk/>
            <pc:sldMk cId="4012081432" sldId="256"/>
            <ac:spMk id="163" creationId="{8CEED485-028E-00D6-A736-6CEF860F0C3B}"/>
          </ac:spMkLst>
        </pc:spChg>
        <pc:grpChg chg="mod">
          <ac:chgData name="Simon Harrison" userId="e21d4f49-26d2-41ab-b3a8-968dd99ad6bc" providerId="ADAL" clId="{F6BAC484-4526-49D5-A7A2-E375FAA6A44B}" dt="2024-11-12T10:52:10.104" v="115" actId="1076"/>
          <ac:grpSpMkLst>
            <pc:docMk/>
            <pc:sldMk cId="4012081432" sldId="256"/>
            <ac:grpSpMk id="9" creationId="{43E427F4-DE6B-B296-89AC-24A1CA3E1964}"/>
          </ac:grpSpMkLst>
        </pc:grpChg>
        <pc:grpChg chg="mod">
          <ac:chgData name="Simon Harrison" userId="e21d4f49-26d2-41ab-b3a8-968dd99ad6bc" providerId="ADAL" clId="{F6BAC484-4526-49D5-A7A2-E375FAA6A44B}" dt="2024-11-12T10:52:10.104" v="115" actId="1076"/>
          <ac:grpSpMkLst>
            <pc:docMk/>
            <pc:sldMk cId="4012081432" sldId="256"/>
            <ac:grpSpMk id="15" creationId="{7E569796-3010-6138-4587-AAC2B8ED9ED7}"/>
          </ac:grpSpMkLst>
        </pc:grpChg>
        <pc:grpChg chg="mod">
          <ac:chgData name="Simon Harrison" userId="e21d4f49-26d2-41ab-b3a8-968dd99ad6bc" providerId="ADAL" clId="{F6BAC484-4526-49D5-A7A2-E375FAA6A44B}" dt="2024-11-12T10:52:10.104" v="115" actId="1076"/>
          <ac:grpSpMkLst>
            <pc:docMk/>
            <pc:sldMk cId="4012081432" sldId="256"/>
            <ac:grpSpMk id="16" creationId="{9B0EEBF0-D8F0-80A3-5102-275BA46930CB}"/>
          </ac:grpSpMkLst>
        </pc:grpChg>
        <pc:grpChg chg="mod ord">
          <ac:chgData name="Simon Harrison" userId="e21d4f49-26d2-41ab-b3a8-968dd99ad6bc" providerId="ADAL" clId="{F6BAC484-4526-49D5-A7A2-E375FAA6A44B}" dt="2024-11-12T10:52:10.104" v="115" actId="1076"/>
          <ac:grpSpMkLst>
            <pc:docMk/>
            <pc:sldMk cId="4012081432" sldId="256"/>
            <ac:grpSpMk id="21" creationId="{CD39A38F-02EC-2D44-D95C-0774B26B122B}"/>
          </ac:grpSpMkLst>
        </pc:grpChg>
        <pc:grpChg chg="mod">
          <ac:chgData name="Simon Harrison" userId="e21d4f49-26d2-41ab-b3a8-968dd99ad6bc" providerId="ADAL" clId="{F6BAC484-4526-49D5-A7A2-E375FAA6A44B}" dt="2024-11-12T10:52:10.104" v="115" actId="1076"/>
          <ac:grpSpMkLst>
            <pc:docMk/>
            <pc:sldMk cId="4012081432" sldId="256"/>
            <ac:grpSpMk id="26" creationId="{8E0AD4A4-F8DD-8D8C-4AC3-47F164D6DE50}"/>
          </ac:grpSpMkLst>
        </pc:grpChg>
        <pc:grpChg chg="mod ord">
          <ac:chgData name="Simon Harrison" userId="e21d4f49-26d2-41ab-b3a8-968dd99ad6bc" providerId="ADAL" clId="{F6BAC484-4526-49D5-A7A2-E375FAA6A44B}" dt="2024-11-12T10:52:10.104" v="115" actId="1076"/>
          <ac:grpSpMkLst>
            <pc:docMk/>
            <pc:sldMk cId="4012081432" sldId="256"/>
            <ac:grpSpMk id="31" creationId="{BDE4E3FD-5965-2481-FC45-797CB8F1FC1A}"/>
          </ac:grpSpMkLst>
        </pc:grpChg>
        <pc:grpChg chg="mod">
          <ac:chgData name="Simon Harrison" userId="e21d4f49-26d2-41ab-b3a8-968dd99ad6bc" providerId="ADAL" clId="{F6BAC484-4526-49D5-A7A2-E375FAA6A44B}" dt="2024-11-12T10:52:10.104" v="115" actId="1076"/>
          <ac:grpSpMkLst>
            <pc:docMk/>
            <pc:sldMk cId="4012081432" sldId="256"/>
            <ac:grpSpMk id="36" creationId="{AE10A231-5313-AB85-6859-1A0E1A53FF81}"/>
          </ac:grpSpMkLst>
        </pc:grpChg>
        <pc:grpChg chg="mod">
          <ac:chgData name="Simon Harrison" userId="e21d4f49-26d2-41ab-b3a8-968dd99ad6bc" providerId="ADAL" clId="{F6BAC484-4526-49D5-A7A2-E375FAA6A44B}" dt="2024-11-12T10:52:10.104" v="115" actId="1076"/>
          <ac:grpSpMkLst>
            <pc:docMk/>
            <pc:sldMk cId="4012081432" sldId="256"/>
            <ac:grpSpMk id="41" creationId="{61861B5F-7C23-6936-C042-1FF67E25677F}"/>
          </ac:grpSpMkLst>
        </pc:grpChg>
        <pc:grpChg chg="mod">
          <ac:chgData name="Simon Harrison" userId="e21d4f49-26d2-41ab-b3a8-968dd99ad6bc" providerId="ADAL" clId="{F6BAC484-4526-49D5-A7A2-E375FAA6A44B}" dt="2024-11-12T10:52:10.104" v="115" actId="1076"/>
          <ac:grpSpMkLst>
            <pc:docMk/>
            <pc:sldMk cId="4012081432" sldId="256"/>
            <ac:grpSpMk id="47" creationId="{7255E79A-A8BA-79B2-C959-32845AE66E13}"/>
          </ac:grpSpMkLst>
        </pc:grpChg>
        <pc:grpChg chg="mod">
          <ac:chgData name="Simon Harrison" userId="e21d4f49-26d2-41ab-b3a8-968dd99ad6bc" providerId="ADAL" clId="{F6BAC484-4526-49D5-A7A2-E375FAA6A44B}" dt="2024-11-12T10:52:10.104" v="115" actId="1076"/>
          <ac:grpSpMkLst>
            <pc:docMk/>
            <pc:sldMk cId="4012081432" sldId="256"/>
            <ac:grpSpMk id="52" creationId="{594A7F3E-D163-5D0E-3B42-32660AC01F2B}"/>
          </ac:grpSpMkLst>
        </pc:grpChg>
        <pc:grpChg chg="mod">
          <ac:chgData name="Simon Harrison" userId="e21d4f49-26d2-41ab-b3a8-968dd99ad6bc" providerId="ADAL" clId="{F6BAC484-4526-49D5-A7A2-E375FAA6A44B}" dt="2024-11-12T10:52:10.104" v="115" actId="1076"/>
          <ac:grpSpMkLst>
            <pc:docMk/>
            <pc:sldMk cId="4012081432" sldId="256"/>
            <ac:grpSpMk id="57" creationId="{F43239FD-EC3E-B6F0-B560-5A1042A16B47}"/>
          </ac:grpSpMkLst>
        </pc:grpChg>
        <pc:grpChg chg="mod">
          <ac:chgData name="Simon Harrison" userId="e21d4f49-26d2-41ab-b3a8-968dd99ad6bc" providerId="ADAL" clId="{F6BAC484-4526-49D5-A7A2-E375FAA6A44B}" dt="2024-11-12T10:52:10.104" v="115" actId="1076"/>
          <ac:grpSpMkLst>
            <pc:docMk/>
            <pc:sldMk cId="4012081432" sldId="256"/>
            <ac:grpSpMk id="62" creationId="{89F16FB0-FFE1-C04B-3B4F-6E04FC73D1F5}"/>
          </ac:grpSpMkLst>
        </pc:grpChg>
        <pc:grpChg chg="mod">
          <ac:chgData name="Simon Harrison" userId="e21d4f49-26d2-41ab-b3a8-968dd99ad6bc" providerId="ADAL" clId="{F6BAC484-4526-49D5-A7A2-E375FAA6A44B}" dt="2024-11-12T10:52:10.104" v="115" actId="1076"/>
          <ac:grpSpMkLst>
            <pc:docMk/>
            <pc:sldMk cId="4012081432" sldId="256"/>
            <ac:grpSpMk id="67" creationId="{BDA2C57C-7505-55B0-14A9-9B6CFD6DE178}"/>
          </ac:grpSpMkLst>
        </pc:grpChg>
        <pc:grpChg chg="mod">
          <ac:chgData name="Simon Harrison" userId="e21d4f49-26d2-41ab-b3a8-968dd99ad6bc" providerId="ADAL" clId="{F6BAC484-4526-49D5-A7A2-E375FAA6A44B}" dt="2024-11-12T10:52:10.104" v="115" actId="1076"/>
          <ac:grpSpMkLst>
            <pc:docMk/>
            <pc:sldMk cId="4012081432" sldId="256"/>
            <ac:grpSpMk id="72" creationId="{B230F208-2FE0-A86E-1694-31CBEF9E34A3}"/>
          </ac:grpSpMkLst>
        </pc:grpChg>
        <pc:grpChg chg="mod">
          <ac:chgData name="Simon Harrison" userId="e21d4f49-26d2-41ab-b3a8-968dd99ad6bc" providerId="ADAL" clId="{F6BAC484-4526-49D5-A7A2-E375FAA6A44B}" dt="2024-11-12T10:52:10.104" v="115" actId="1076"/>
          <ac:grpSpMkLst>
            <pc:docMk/>
            <pc:sldMk cId="4012081432" sldId="256"/>
            <ac:grpSpMk id="77" creationId="{003B79BB-74DC-D147-FB56-4BC1CD52F862}"/>
          </ac:grpSpMkLst>
        </pc:grpChg>
        <pc:grpChg chg="mod">
          <ac:chgData name="Simon Harrison" userId="e21d4f49-26d2-41ab-b3a8-968dd99ad6bc" providerId="ADAL" clId="{F6BAC484-4526-49D5-A7A2-E375FAA6A44B}" dt="2024-11-12T10:52:10.104" v="115" actId="1076"/>
          <ac:grpSpMkLst>
            <pc:docMk/>
            <pc:sldMk cId="4012081432" sldId="256"/>
            <ac:grpSpMk id="82" creationId="{ABF6FD63-10F9-DF64-E169-F422B412DD24}"/>
          </ac:grpSpMkLst>
        </pc:grpChg>
        <pc:grpChg chg="mod">
          <ac:chgData name="Simon Harrison" userId="e21d4f49-26d2-41ab-b3a8-968dd99ad6bc" providerId="ADAL" clId="{F6BAC484-4526-49D5-A7A2-E375FAA6A44B}" dt="2024-11-12T10:52:10.104" v="115" actId="1076"/>
          <ac:grpSpMkLst>
            <pc:docMk/>
            <pc:sldMk cId="4012081432" sldId="256"/>
            <ac:grpSpMk id="87" creationId="{8F6A36D1-8911-3F9A-6330-23D4A166F804}"/>
          </ac:grpSpMkLst>
        </pc:grpChg>
        <pc:grpChg chg="mod">
          <ac:chgData name="Simon Harrison" userId="e21d4f49-26d2-41ab-b3a8-968dd99ad6bc" providerId="ADAL" clId="{F6BAC484-4526-49D5-A7A2-E375FAA6A44B}" dt="2024-11-12T10:52:10.104" v="115" actId="1076"/>
          <ac:grpSpMkLst>
            <pc:docMk/>
            <pc:sldMk cId="4012081432" sldId="256"/>
            <ac:grpSpMk id="92" creationId="{B8582D34-66A1-C71F-1C91-8157A6AEB43C}"/>
          </ac:grpSpMkLst>
        </pc:grpChg>
        <pc:grpChg chg="mod">
          <ac:chgData name="Simon Harrison" userId="e21d4f49-26d2-41ab-b3a8-968dd99ad6bc" providerId="ADAL" clId="{F6BAC484-4526-49D5-A7A2-E375FAA6A44B}" dt="2024-11-12T10:52:10.104" v="115" actId="1076"/>
          <ac:grpSpMkLst>
            <pc:docMk/>
            <pc:sldMk cId="4012081432" sldId="256"/>
            <ac:grpSpMk id="97" creationId="{18498EDA-7250-705D-06B9-EA113D4362E0}"/>
          </ac:grpSpMkLst>
        </pc:grpChg>
        <pc:grpChg chg="mod">
          <ac:chgData name="Simon Harrison" userId="e21d4f49-26d2-41ab-b3a8-968dd99ad6bc" providerId="ADAL" clId="{F6BAC484-4526-49D5-A7A2-E375FAA6A44B}" dt="2024-11-12T10:52:10.104" v="115" actId="1076"/>
          <ac:grpSpMkLst>
            <pc:docMk/>
            <pc:sldMk cId="4012081432" sldId="256"/>
            <ac:grpSpMk id="102" creationId="{C19E23EC-D4FB-71F9-41B5-A346B86C5AA1}"/>
          </ac:grpSpMkLst>
        </pc:grpChg>
        <pc:grpChg chg="mod">
          <ac:chgData name="Simon Harrison" userId="e21d4f49-26d2-41ab-b3a8-968dd99ad6bc" providerId="ADAL" clId="{F6BAC484-4526-49D5-A7A2-E375FAA6A44B}" dt="2024-11-12T10:52:10.104" v="115" actId="1076"/>
          <ac:grpSpMkLst>
            <pc:docMk/>
            <pc:sldMk cId="4012081432" sldId="256"/>
            <ac:grpSpMk id="107" creationId="{49889C09-1BAC-3CEE-4C4E-1502EA04166C}"/>
          </ac:grpSpMkLst>
        </pc:grpChg>
        <pc:grpChg chg="mod">
          <ac:chgData name="Simon Harrison" userId="e21d4f49-26d2-41ab-b3a8-968dd99ad6bc" providerId="ADAL" clId="{F6BAC484-4526-49D5-A7A2-E375FAA6A44B}" dt="2024-11-12T10:52:10.104" v="115" actId="1076"/>
          <ac:grpSpMkLst>
            <pc:docMk/>
            <pc:sldMk cId="4012081432" sldId="256"/>
            <ac:grpSpMk id="112" creationId="{9062C9D5-33A2-AF4F-8A24-96482C637948}"/>
          </ac:grpSpMkLst>
        </pc:grpChg>
        <pc:grpChg chg="mod">
          <ac:chgData name="Simon Harrison" userId="e21d4f49-26d2-41ab-b3a8-968dd99ad6bc" providerId="ADAL" clId="{F6BAC484-4526-49D5-A7A2-E375FAA6A44B}" dt="2024-11-12T10:52:10.104" v="115" actId="1076"/>
          <ac:grpSpMkLst>
            <pc:docMk/>
            <pc:sldMk cId="4012081432" sldId="256"/>
            <ac:grpSpMk id="117" creationId="{1B80D475-F195-6CC2-3606-7F2412C1D7F1}"/>
          </ac:grpSpMkLst>
        </pc:grpChg>
        <pc:grpChg chg="mod">
          <ac:chgData name="Simon Harrison" userId="e21d4f49-26d2-41ab-b3a8-968dd99ad6bc" providerId="ADAL" clId="{F6BAC484-4526-49D5-A7A2-E375FAA6A44B}" dt="2024-11-12T10:52:10.104" v="115" actId="1076"/>
          <ac:grpSpMkLst>
            <pc:docMk/>
            <pc:sldMk cId="4012081432" sldId="256"/>
            <ac:grpSpMk id="122" creationId="{62562736-1D34-8816-27E4-4D80F19275FF}"/>
          </ac:grpSpMkLst>
        </pc:grpChg>
        <pc:grpChg chg="mod">
          <ac:chgData name="Simon Harrison" userId="e21d4f49-26d2-41ab-b3a8-968dd99ad6bc" providerId="ADAL" clId="{F6BAC484-4526-49D5-A7A2-E375FAA6A44B}" dt="2024-11-12T10:52:10.104" v="115" actId="1076"/>
          <ac:grpSpMkLst>
            <pc:docMk/>
            <pc:sldMk cId="4012081432" sldId="256"/>
            <ac:grpSpMk id="127" creationId="{F07CFEDD-539D-F7D8-AA3E-D7F5C7607CE5}"/>
          </ac:grpSpMkLst>
        </pc:grpChg>
        <pc:grpChg chg="mod">
          <ac:chgData name="Simon Harrison" userId="e21d4f49-26d2-41ab-b3a8-968dd99ad6bc" providerId="ADAL" clId="{F6BAC484-4526-49D5-A7A2-E375FAA6A44B}" dt="2024-11-12T10:52:10.104" v="115" actId="1076"/>
          <ac:grpSpMkLst>
            <pc:docMk/>
            <pc:sldMk cId="4012081432" sldId="256"/>
            <ac:grpSpMk id="132" creationId="{0B5F83B3-6C07-3EE6-6712-50893800A21C}"/>
          </ac:grpSpMkLst>
        </pc:grpChg>
        <pc:grpChg chg="mod">
          <ac:chgData name="Simon Harrison" userId="e21d4f49-26d2-41ab-b3a8-968dd99ad6bc" providerId="ADAL" clId="{F6BAC484-4526-49D5-A7A2-E375FAA6A44B}" dt="2024-11-12T10:52:10.104" v="115" actId="1076"/>
          <ac:grpSpMkLst>
            <pc:docMk/>
            <pc:sldMk cId="4012081432" sldId="256"/>
            <ac:grpSpMk id="137" creationId="{0CADCBE1-CB7D-2CB2-194C-B7325AADD636}"/>
          </ac:grpSpMkLst>
        </pc:grpChg>
        <pc:grpChg chg="mod">
          <ac:chgData name="Simon Harrison" userId="e21d4f49-26d2-41ab-b3a8-968dd99ad6bc" providerId="ADAL" clId="{F6BAC484-4526-49D5-A7A2-E375FAA6A44B}" dt="2024-11-12T10:52:10.104" v="115" actId="1076"/>
          <ac:grpSpMkLst>
            <pc:docMk/>
            <pc:sldMk cId="4012081432" sldId="256"/>
            <ac:grpSpMk id="142" creationId="{13237A6B-CB9E-621F-6B70-5F80BEE88740}"/>
          </ac:grpSpMkLst>
        </pc:grpChg>
        <pc:grpChg chg="add mod">
          <ac:chgData name="Simon Harrison" userId="e21d4f49-26d2-41ab-b3a8-968dd99ad6bc" providerId="ADAL" clId="{F6BAC484-4526-49D5-A7A2-E375FAA6A44B}" dt="2024-11-12T10:52:10.104" v="115" actId="1076"/>
          <ac:grpSpMkLst>
            <pc:docMk/>
            <pc:sldMk cId="4012081432" sldId="256"/>
            <ac:grpSpMk id="150" creationId="{B458FE27-AADC-157B-8F4E-1452A2A18CC3}"/>
          </ac:grpSpMkLst>
        </pc:grpChg>
        <pc:grpChg chg="add mod">
          <ac:chgData name="Simon Harrison" userId="e21d4f49-26d2-41ab-b3a8-968dd99ad6bc" providerId="ADAL" clId="{F6BAC484-4526-49D5-A7A2-E375FAA6A44B}" dt="2024-11-12T10:52:10.104" v="115" actId="1076"/>
          <ac:grpSpMkLst>
            <pc:docMk/>
            <pc:sldMk cId="4012081432" sldId="256"/>
            <ac:grpSpMk id="155" creationId="{865F69FC-263B-AD8A-72D9-EFC0BAFEA14A}"/>
          </ac:grpSpMkLst>
        </pc:grpChg>
      </pc:sldChg>
      <pc:sldChg chg="modSp mod">
        <pc:chgData name="Simon Harrison" userId="e21d4f49-26d2-41ab-b3a8-968dd99ad6bc" providerId="ADAL" clId="{F6BAC484-4526-49D5-A7A2-E375FAA6A44B}" dt="2024-11-12T10:52:25.253" v="117" actId="1076"/>
        <pc:sldMkLst>
          <pc:docMk/>
          <pc:sldMk cId="693852591" sldId="257"/>
        </pc:sldMkLst>
        <pc:spChg chg="mod">
          <ac:chgData name="Simon Harrison" userId="e21d4f49-26d2-41ab-b3a8-968dd99ad6bc" providerId="ADAL" clId="{F6BAC484-4526-49D5-A7A2-E375FAA6A44B}" dt="2024-11-12T10:50:48.354" v="73" actId="20577"/>
          <ac:spMkLst>
            <pc:docMk/>
            <pc:sldMk cId="693852591" sldId="257"/>
            <ac:spMk id="2" creationId="{BC89A7E0-3046-DDEF-AB53-EBAB66A17A8F}"/>
          </ac:spMkLst>
        </pc:spChg>
        <pc:spChg chg="mod">
          <ac:chgData name="Simon Harrison" userId="e21d4f49-26d2-41ab-b3a8-968dd99ad6bc" providerId="ADAL" clId="{F6BAC484-4526-49D5-A7A2-E375FAA6A44B}" dt="2024-11-12T10:50:52.047" v="75" actId="20577"/>
          <ac:spMkLst>
            <pc:docMk/>
            <pc:sldMk cId="693852591" sldId="257"/>
            <ac:spMk id="3" creationId="{2299C1B8-4C42-8DED-6180-EE523F2BC978}"/>
          </ac:spMkLst>
        </pc:spChg>
        <pc:spChg chg="mod">
          <ac:chgData name="Simon Harrison" userId="e21d4f49-26d2-41ab-b3a8-968dd99ad6bc" providerId="ADAL" clId="{F6BAC484-4526-49D5-A7A2-E375FAA6A44B}" dt="2024-11-12T10:52:25.253" v="117" actId="1076"/>
          <ac:spMkLst>
            <pc:docMk/>
            <pc:sldMk cId="693852591" sldId="257"/>
            <ac:spMk id="4" creationId="{D6DBF5E9-0398-C3AF-7DC5-8418E5FB6EEE}"/>
          </ac:spMkLst>
        </pc:spChg>
        <pc:spChg chg="mod">
          <ac:chgData name="Simon Harrison" userId="e21d4f49-26d2-41ab-b3a8-968dd99ad6bc" providerId="ADAL" clId="{F6BAC484-4526-49D5-A7A2-E375FAA6A44B}" dt="2024-11-12T10:52:25.253" v="117" actId="1076"/>
          <ac:spMkLst>
            <pc:docMk/>
            <pc:sldMk cId="693852591" sldId="257"/>
            <ac:spMk id="10" creationId="{7DBC28C0-88FF-218F-B9D0-3923671E01E7}"/>
          </ac:spMkLst>
        </pc:spChg>
        <pc:spChg chg="mod">
          <ac:chgData name="Simon Harrison" userId="e21d4f49-26d2-41ab-b3a8-968dd99ad6bc" providerId="ADAL" clId="{F6BAC484-4526-49D5-A7A2-E375FAA6A44B}" dt="2024-11-12T10:52:25.253" v="117" actId="1076"/>
          <ac:spMkLst>
            <pc:docMk/>
            <pc:sldMk cId="693852591" sldId="257"/>
            <ac:spMk id="46" creationId="{A0388ABB-B82D-7723-D395-97286CDA1102}"/>
          </ac:spMkLst>
        </pc:spChg>
        <pc:grpChg chg="mod">
          <ac:chgData name="Simon Harrison" userId="e21d4f49-26d2-41ab-b3a8-968dd99ad6bc" providerId="ADAL" clId="{F6BAC484-4526-49D5-A7A2-E375FAA6A44B}" dt="2024-11-12T10:52:25.253" v="117" actId="1076"/>
          <ac:grpSpMkLst>
            <pc:docMk/>
            <pc:sldMk cId="693852591" sldId="257"/>
            <ac:grpSpMk id="9" creationId="{216B05DC-2484-754B-88AA-316A5A8AC8BB}"/>
          </ac:grpSpMkLst>
        </pc:grpChg>
        <pc:grpChg chg="mod">
          <ac:chgData name="Simon Harrison" userId="e21d4f49-26d2-41ab-b3a8-968dd99ad6bc" providerId="ADAL" clId="{F6BAC484-4526-49D5-A7A2-E375FAA6A44B}" dt="2024-11-12T10:52:25.253" v="117" actId="1076"/>
          <ac:grpSpMkLst>
            <pc:docMk/>
            <pc:sldMk cId="693852591" sldId="257"/>
            <ac:grpSpMk id="26" creationId="{5880ED74-4968-B811-0592-FE1736FA7ADD}"/>
          </ac:grpSpMkLst>
        </pc:grpChg>
        <pc:grpChg chg="mod">
          <ac:chgData name="Simon Harrison" userId="e21d4f49-26d2-41ab-b3a8-968dd99ad6bc" providerId="ADAL" clId="{F6BAC484-4526-49D5-A7A2-E375FAA6A44B}" dt="2024-11-12T10:52:25.253" v="117" actId="1076"/>
          <ac:grpSpMkLst>
            <pc:docMk/>
            <pc:sldMk cId="693852591" sldId="257"/>
            <ac:grpSpMk id="31" creationId="{94F21F40-CC27-94BC-32E0-A617692E58D6}"/>
          </ac:grpSpMkLst>
        </pc:grpChg>
        <pc:grpChg chg="mod">
          <ac:chgData name="Simon Harrison" userId="e21d4f49-26d2-41ab-b3a8-968dd99ad6bc" providerId="ADAL" clId="{F6BAC484-4526-49D5-A7A2-E375FAA6A44B}" dt="2024-11-12T10:52:25.253" v="117" actId="1076"/>
          <ac:grpSpMkLst>
            <pc:docMk/>
            <pc:sldMk cId="693852591" sldId="257"/>
            <ac:grpSpMk id="36" creationId="{357B7586-D5F4-AFB5-D1A8-D0B0F4AA6DBA}"/>
          </ac:grpSpMkLst>
        </pc:grpChg>
        <pc:grpChg chg="mod">
          <ac:chgData name="Simon Harrison" userId="e21d4f49-26d2-41ab-b3a8-968dd99ad6bc" providerId="ADAL" clId="{F6BAC484-4526-49D5-A7A2-E375FAA6A44B}" dt="2024-11-12T10:52:25.253" v="117" actId="1076"/>
          <ac:grpSpMkLst>
            <pc:docMk/>
            <pc:sldMk cId="693852591" sldId="257"/>
            <ac:grpSpMk id="41" creationId="{82D2D255-237D-D2DD-8F77-42C396991762}"/>
          </ac:grpSpMkLst>
        </pc:grpChg>
        <pc:grpChg chg="mod">
          <ac:chgData name="Simon Harrison" userId="e21d4f49-26d2-41ab-b3a8-968dd99ad6bc" providerId="ADAL" clId="{F6BAC484-4526-49D5-A7A2-E375FAA6A44B}" dt="2024-11-12T10:52:25.253" v="117" actId="1076"/>
          <ac:grpSpMkLst>
            <pc:docMk/>
            <pc:sldMk cId="693852591" sldId="257"/>
            <ac:grpSpMk id="47" creationId="{D3C955BA-52CF-DAEA-2241-C5E95E2A8701}"/>
          </ac:grpSpMkLst>
        </pc:grpChg>
        <pc:grpChg chg="mod">
          <ac:chgData name="Simon Harrison" userId="e21d4f49-26d2-41ab-b3a8-968dd99ad6bc" providerId="ADAL" clId="{F6BAC484-4526-49D5-A7A2-E375FAA6A44B}" dt="2024-11-12T10:52:25.253" v="117" actId="1076"/>
          <ac:grpSpMkLst>
            <pc:docMk/>
            <pc:sldMk cId="693852591" sldId="257"/>
            <ac:grpSpMk id="52" creationId="{5AC3ED21-A8E5-00CD-2B25-556522CC0373}"/>
          </ac:grpSpMkLst>
        </pc:grpChg>
        <pc:grpChg chg="mod">
          <ac:chgData name="Simon Harrison" userId="e21d4f49-26d2-41ab-b3a8-968dd99ad6bc" providerId="ADAL" clId="{F6BAC484-4526-49D5-A7A2-E375FAA6A44B}" dt="2024-11-12T10:52:25.253" v="117" actId="1076"/>
          <ac:grpSpMkLst>
            <pc:docMk/>
            <pc:sldMk cId="693852591" sldId="257"/>
            <ac:grpSpMk id="57" creationId="{8D761C23-7BDE-FEBA-6E70-65BE97CC45D1}"/>
          </ac:grpSpMkLst>
        </pc:grpChg>
        <pc:grpChg chg="mod">
          <ac:chgData name="Simon Harrison" userId="e21d4f49-26d2-41ab-b3a8-968dd99ad6bc" providerId="ADAL" clId="{F6BAC484-4526-49D5-A7A2-E375FAA6A44B}" dt="2024-11-12T10:52:25.253" v="117" actId="1076"/>
          <ac:grpSpMkLst>
            <pc:docMk/>
            <pc:sldMk cId="693852591" sldId="257"/>
            <ac:grpSpMk id="62" creationId="{21E92694-7A6E-3EC2-16B7-A278F10BDA90}"/>
          </ac:grpSpMkLst>
        </pc:grpChg>
        <pc:grpChg chg="mod">
          <ac:chgData name="Simon Harrison" userId="e21d4f49-26d2-41ab-b3a8-968dd99ad6bc" providerId="ADAL" clId="{F6BAC484-4526-49D5-A7A2-E375FAA6A44B}" dt="2024-11-12T10:52:25.253" v="117" actId="1076"/>
          <ac:grpSpMkLst>
            <pc:docMk/>
            <pc:sldMk cId="693852591" sldId="257"/>
            <ac:grpSpMk id="67" creationId="{092A1122-8A90-949B-0564-CDD67A673B06}"/>
          </ac:grpSpMkLst>
        </pc:grpChg>
        <pc:grpChg chg="mod">
          <ac:chgData name="Simon Harrison" userId="e21d4f49-26d2-41ab-b3a8-968dd99ad6bc" providerId="ADAL" clId="{F6BAC484-4526-49D5-A7A2-E375FAA6A44B}" dt="2024-11-12T10:52:25.253" v="117" actId="1076"/>
          <ac:grpSpMkLst>
            <pc:docMk/>
            <pc:sldMk cId="693852591" sldId="257"/>
            <ac:grpSpMk id="72" creationId="{A82FB84D-C240-1C0F-46F2-7E7D33E87E7A}"/>
          </ac:grpSpMkLst>
        </pc:grpChg>
        <pc:grpChg chg="mod">
          <ac:chgData name="Simon Harrison" userId="e21d4f49-26d2-41ab-b3a8-968dd99ad6bc" providerId="ADAL" clId="{F6BAC484-4526-49D5-A7A2-E375FAA6A44B}" dt="2024-11-12T10:52:25.253" v="117" actId="1076"/>
          <ac:grpSpMkLst>
            <pc:docMk/>
            <pc:sldMk cId="693852591" sldId="257"/>
            <ac:grpSpMk id="77" creationId="{AF07A0D1-9571-76E5-DF36-7C307B68C509}"/>
          </ac:grpSpMkLst>
        </pc:grpChg>
        <pc:grpChg chg="mod">
          <ac:chgData name="Simon Harrison" userId="e21d4f49-26d2-41ab-b3a8-968dd99ad6bc" providerId="ADAL" clId="{F6BAC484-4526-49D5-A7A2-E375FAA6A44B}" dt="2024-11-12T10:52:25.253" v="117" actId="1076"/>
          <ac:grpSpMkLst>
            <pc:docMk/>
            <pc:sldMk cId="693852591" sldId="257"/>
            <ac:grpSpMk id="82" creationId="{7FE0CC64-6F42-39D9-5462-1973530456F0}"/>
          </ac:grpSpMkLst>
        </pc:grpChg>
        <pc:grpChg chg="mod">
          <ac:chgData name="Simon Harrison" userId="e21d4f49-26d2-41ab-b3a8-968dd99ad6bc" providerId="ADAL" clId="{F6BAC484-4526-49D5-A7A2-E375FAA6A44B}" dt="2024-11-12T10:52:25.253" v="117" actId="1076"/>
          <ac:grpSpMkLst>
            <pc:docMk/>
            <pc:sldMk cId="693852591" sldId="257"/>
            <ac:grpSpMk id="87" creationId="{C107341A-8183-FCBF-3D41-2CE8E2E0C704}"/>
          </ac:grpSpMkLst>
        </pc:grpChg>
        <pc:grpChg chg="mod">
          <ac:chgData name="Simon Harrison" userId="e21d4f49-26d2-41ab-b3a8-968dd99ad6bc" providerId="ADAL" clId="{F6BAC484-4526-49D5-A7A2-E375FAA6A44B}" dt="2024-11-12T10:52:25.253" v="117" actId="1076"/>
          <ac:grpSpMkLst>
            <pc:docMk/>
            <pc:sldMk cId="693852591" sldId="257"/>
            <ac:grpSpMk id="92" creationId="{CC7064AC-A4F7-7BF3-203D-7C89267D0483}"/>
          </ac:grpSpMkLst>
        </pc:grpChg>
        <pc:grpChg chg="mod">
          <ac:chgData name="Simon Harrison" userId="e21d4f49-26d2-41ab-b3a8-968dd99ad6bc" providerId="ADAL" clId="{F6BAC484-4526-49D5-A7A2-E375FAA6A44B}" dt="2024-11-12T10:52:25.253" v="117" actId="1076"/>
          <ac:grpSpMkLst>
            <pc:docMk/>
            <pc:sldMk cId="693852591" sldId="257"/>
            <ac:grpSpMk id="97" creationId="{F08135F2-92CC-0DF2-CA17-D9DF1EBCF52C}"/>
          </ac:grpSpMkLst>
        </pc:grpChg>
        <pc:grpChg chg="mod">
          <ac:chgData name="Simon Harrison" userId="e21d4f49-26d2-41ab-b3a8-968dd99ad6bc" providerId="ADAL" clId="{F6BAC484-4526-49D5-A7A2-E375FAA6A44B}" dt="2024-11-12T10:52:25.253" v="117" actId="1076"/>
          <ac:grpSpMkLst>
            <pc:docMk/>
            <pc:sldMk cId="693852591" sldId="257"/>
            <ac:grpSpMk id="102" creationId="{3FBA3528-F842-DBED-6BD6-0F8FBB5DDA94}"/>
          </ac:grpSpMkLst>
        </pc:grpChg>
        <pc:grpChg chg="mod">
          <ac:chgData name="Simon Harrison" userId="e21d4f49-26d2-41ab-b3a8-968dd99ad6bc" providerId="ADAL" clId="{F6BAC484-4526-49D5-A7A2-E375FAA6A44B}" dt="2024-11-12T10:52:25.253" v="117" actId="1076"/>
          <ac:grpSpMkLst>
            <pc:docMk/>
            <pc:sldMk cId="693852591" sldId="257"/>
            <ac:grpSpMk id="107" creationId="{18859356-7C6D-A278-83B1-53E61138EB86}"/>
          </ac:grpSpMkLst>
        </pc:grpChg>
        <pc:grpChg chg="mod">
          <ac:chgData name="Simon Harrison" userId="e21d4f49-26d2-41ab-b3a8-968dd99ad6bc" providerId="ADAL" clId="{F6BAC484-4526-49D5-A7A2-E375FAA6A44B}" dt="2024-11-12T10:52:25.253" v="117" actId="1076"/>
          <ac:grpSpMkLst>
            <pc:docMk/>
            <pc:sldMk cId="693852591" sldId="257"/>
            <ac:grpSpMk id="112" creationId="{4F6EDE7A-7431-D057-6DB5-5BF7F65FD8B6}"/>
          </ac:grpSpMkLst>
        </pc:grpChg>
        <pc:grpChg chg="mod">
          <ac:chgData name="Simon Harrison" userId="e21d4f49-26d2-41ab-b3a8-968dd99ad6bc" providerId="ADAL" clId="{F6BAC484-4526-49D5-A7A2-E375FAA6A44B}" dt="2024-11-12T10:52:25.253" v="117" actId="1076"/>
          <ac:grpSpMkLst>
            <pc:docMk/>
            <pc:sldMk cId="693852591" sldId="257"/>
            <ac:grpSpMk id="117" creationId="{8433F571-5F96-4BEC-D4E7-71631DFCBF5F}"/>
          </ac:grpSpMkLst>
        </pc:grpChg>
        <pc:grpChg chg="mod">
          <ac:chgData name="Simon Harrison" userId="e21d4f49-26d2-41ab-b3a8-968dd99ad6bc" providerId="ADAL" clId="{F6BAC484-4526-49D5-A7A2-E375FAA6A44B}" dt="2024-11-12T10:52:25.253" v="117" actId="1076"/>
          <ac:grpSpMkLst>
            <pc:docMk/>
            <pc:sldMk cId="693852591" sldId="257"/>
            <ac:grpSpMk id="122" creationId="{CA2C5AF3-CA05-B552-82A8-8D54A5159318}"/>
          </ac:grpSpMkLst>
        </pc:grpChg>
        <pc:grpChg chg="mod">
          <ac:chgData name="Simon Harrison" userId="e21d4f49-26d2-41ab-b3a8-968dd99ad6bc" providerId="ADAL" clId="{F6BAC484-4526-49D5-A7A2-E375FAA6A44B}" dt="2024-11-12T10:52:25.253" v="117" actId="1076"/>
          <ac:grpSpMkLst>
            <pc:docMk/>
            <pc:sldMk cId="693852591" sldId="257"/>
            <ac:grpSpMk id="127" creationId="{EE70EE7B-5490-B780-BF2F-48DF7263B7DA}"/>
          </ac:grpSpMkLst>
        </pc:grpChg>
        <pc:grpChg chg="mod">
          <ac:chgData name="Simon Harrison" userId="e21d4f49-26d2-41ab-b3a8-968dd99ad6bc" providerId="ADAL" clId="{F6BAC484-4526-49D5-A7A2-E375FAA6A44B}" dt="2024-11-12T10:52:25.253" v="117" actId="1076"/>
          <ac:grpSpMkLst>
            <pc:docMk/>
            <pc:sldMk cId="693852591" sldId="257"/>
            <ac:grpSpMk id="132" creationId="{71273D21-0D30-D79D-15A5-1B8F2A39BCD3}"/>
          </ac:grpSpMkLst>
        </pc:grpChg>
        <pc:grpChg chg="mod">
          <ac:chgData name="Simon Harrison" userId="e21d4f49-26d2-41ab-b3a8-968dd99ad6bc" providerId="ADAL" clId="{F6BAC484-4526-49D5-A7A2-E375FAA6A44B}" dt="2024-11-12T10:52:25.253" v="117" actId="1076"/>
          <ac:grpSpMkLst>
            <pc:docMk/>
            <pc:sldMk cId="693852591" sldId="257"/>
            <ac:grpSpMk id="137" creationId="{F3113AF9-A2FB-CB5E-AB53-237351763D76}"/>
          </ac:grpSpMkLst>
        </pc:grpChg>
        <pc:grpChg chg="mod">
          <ac:chgData name="Simon Harrison" userId="e21d4f49-26d2-41ab-b3a8-968dd99ad6bc" providerId="ADAL" clId="{F6BAC484-4526-49D5-A7A2-E375FAA6A44B}" dt="2024-11-12T10:52:25.253" v="117" actId="1076"/>
          <ac:grpSpMkLst>
            <pc:docMk/>
            <pc:sldMk cId="693852591" sldId="257"/>
            <ac:grpSpMk id="142" creationId="{A108BEB0-BFB8-7187-E641-149DBC6756A9}"/>
          </ac:grpSpMkLst>
        </pc:grpChg>
      </pc:sldChg>
      <pc:sldChg chg="addSp delSp modSp add mod modNotesTx">
        <pc:chgData name="Simon Harrison" userId="e21d4f49-26d2-41ab-b3a8-968dd99ad6bc" providerId="ADAL" clId="{F6BAC484-4526-49D5-A7A2-E375FAA6A44B}" dt="2024-11-12T11:41:13.171" v="925" actId="20577"/>
        <pc:sldMkLst>
          <pc:docMk/>
          <pc:sldMk cId="3887336889" sldId="258"/>
        </pc:sldMkLst>
        <pc:spChg chg="mod">
          <ac:chgData name="Simon Harrison" userId="e21d4f49-26d2-41ab-b3a8-968dd99ad6bc" providerId="ADAL" clId="{F6BAC484-4526-49D5-A7A2-E375FAA6A44B}" dt="2024-11-12T11:01:13.005" v="162"/>
          <ac:spMkLst>
            <pc:docMk/>
            <pc:sldMk cId="3887336889" sldId="258"/>
            <ac:spMk id="3" creationId="{E4A18664-13A4-FFAC-FF8A-38AF8061472A}"/>
          </ac:spMkLst>
        </pc:spChg>
        <pc:spChg chg="mod">
          <ac:chgData name="Simon Harrison" userId="e21d4f49-26d2-41ab-b3a8-968dd99ad6bc" providerId="ADAL" clId="{F6BAC484-4526-49D5-A7A2-E375FAA6A44B}" dt="2024-11-12T11:01:13.005" v="162"/>
          <ac:spMkLst>
            <pc:docMk/>
            <pc:sldMk cId="3887336889" sldId="258"/>
            <ac:spMk id="10" creationId="{0C782DD6-07C9-B55C-D480-1A5901F17926}"/>
          </ac:spMkLst>
        </pc:spChg>
        <pc:spChg chg="mod">
          <ac:chgData name="Simon Harrison" userId="e21d4f49-26d2-41ab-b3a8-968dd99ad6bc" providerId="ADAL" clId="{F6BAC484-4526-49D5-A7A2-E375FAA6A44B}" dt="2024-11-12T11:01:05.293" v="161" actId="207"/>
          <ac:spMkLst>
            <pc:docMk/>
            <pc:sldMk cId="3887336889" sldId="258"/>
            <ac:spMk id="73" creationId="{D194D1C4-D8E2-EFDC-ABE2-6C7B13161C65}"/>
          </ac:spMkLst>
        </pc:spChg>
        <pc:spChg chg="mod">
          <ac:chgData name="Simon Harrison" userId="e21d4f49-26d2-41ab-b3a8-968dd99ad6bc" providerId="ADAL" clId="{F6BAC484-4526-49D5-A7A2-E375FAA6A44B}" dt="2024-11-12T11:01:13.005" v="162"/>
          <ac:spMkLst>
            <pc:docMk/>
            <pc:sldMk cId="3887336889" sldId="258"/>
            <ac:spMk id="163" creationId="{40A64C0C-A239-119D-A4FA-EB4AFFADD06D}"/>
          </ac:spMkLst>
        </pc:spChg>
        <pc:spChg chg="mod">
          <ac:chgData name="Simon Harrison" userId="e21d4f49-26d2-41ab-b3a8-968dd99ad6bc" providerId="ADAL" clId="{F6BAC484-4526-49D5-A7A2-E375FAA6A44B}" dt="2024-11-12T11:01:13.005" v="162"/>
          <ac:spMkLst>
            <pc:docMk/>
            <pc:sldMk cId="3887336889" sldId="258"/>
            <ac:spMk id="164" creationId="{BABE3075-6D43-C537-A07B-1E83C88F6948}"/>
          </ac:spMkLst>
        </pc:spChg>
        <pc:spChg chg="mod">
          <ac:chgData name="Simon Harrison" userId="e21d4f49-26d2-41ab-b3a8-968dd99ad6bc" providerId="ADAL" clId="{F6BAC484-4526-49D5-A7A2-E375FAA6A44B}" dt="2024-11-12T11:01:41.659" v="171"/>
          <ac:spMkLst>
            <pc:docMk/>
            <pc:sldMk cId="3887336889" sldId="258"/>
            <ac:spMk id="166" creationId="{ED63BE43-DC89-E12A-7426-221FDC31ECD7}"/>
          </ac:spMkLst>
        </pc:spChg>
        <pc:spChg chg="mod">
          <ac:chgData name="Simon Harrison" userId="e21d4f49-26d2-41ab-b3a8-968dd99ad6bc" providerId="ADAL" clId="{F6BAC484-4526-49D5-A7A2-E375FAA6A44B}" dt="2024-11-12T11:01:41.659" v="171"/>
          <ac:spMkLst>
            <pc:docMk/>
            <pc:sldMk cId="3887336889" sldId="258"/>
            <ac:spMk id="167" creationId="{43F76BAB-F1E5-74BB-1844-11004A9506E0}"/>
          </ac:spMkLst>
        </pc:spChg>
        <pc:spChg chg="mod">
          <ac:chgData name="Simon Harrison" userId="e21d4f49-26d2-41ab-b3a8-968dd99ad6bc" providerId="ADAL" clId="{F6BAC484-4526-49D5-A7A2-E375FAA6A44B}" dt="2024-11-12T11:01:41.659" v="171"/>
          <ac:spMkLst>
            <pc:docMk/>
            <pc:sldMk cId="3887336889" sldId="258"/>
            <ac:spMk id="168" creationId="{475D69D3-AF82-B39E-D225-9DA1E74FDEA2}"/>
          </ac:spMkLst>
        </pc:spChg>
        <pc:spChg chg="mod">
          <ac:chgData name="Simon Harrison" userId="e21d4f49-26d2-41ab-b3a8-968dd99ad6bc" providerId="ADAL" clId="{F6BAC484-4526-49D5-A7A2-E375FAA6A44B}" dt="2024-11-12T11:01:41.659" v="171"/>
          <ac:spMkLst>
            <pc:docMk/>
            <pc:sldMk cId="3887336889" sldId="258"/>
            <ac:spMk id="169" creationId="{C7CE6071-F60E-BA08-B48D-882D977F045A}"/>
          </ac:spMkLst>
        </pc:spChg>
        <pc:spChg chg="mod">
          <ac:chgData name="Simon Harrison" userId="e21d4f49-26d2-41ab-b3a8-968dd99ad6bc" providerId="ADAL" clId="{F6BAC484-4526-49D5-A7A2-E375FAA6A44B}" dt="2024-11-12T11:01:51.419" v="180"/>
          <ac:spMkLst>
            <pc:docMk/>
            <pc:sldMk cId="3887336889" sldId="258"/>
            <ac:spMk id="171" creationId="{FAEC3B35-466D-A7B2-14A0-3F532CB923DA}"/>
          </ac:spMkLst>
        </pc:spChg>
        <pc:spChg chg="mod">
          <ac:chgData name="Simon Harrison" userId="e21d4f49-26d2-41ab-b3a8-968dd99ad6bc" providerId="ADAL" clId="{F6BAC484-4526-49D5-A7A2-E375FAA6A44B}" dt="2024-11-12T11:01:51.419" v="180"/>
          <ac:spMkLst>
            <pc:docMk/>
            <pc:sldMk cId="3887336889" sldId="258"/>
            <ac:spMk id="172" creationId="{65E5B670-625D-9C3A-1F3A-9B52C0FCC917}"/>
          </ac:spMkLst>
        </pc:spChg>
        <pc:spChg chg="mod">
          <ac:chgData name="Simon Harrison" userId="e21d4f49-26d2-41ab-b3a8-968dd99ad6bc" providerId="ADAL" clId="{F6BAC484-4526-49D5-A7A2-E375FAA6A44B}" dt="2024-11-12T11:01:51.419" v="180"/>
          <ac:spMkLst>
            <pc:docMk/>
            <pc:sldMk cId="3887336889" sldId="258"/>
            <ac:spMk id="173" creationId="{184FF43A-3690-3CC8-E856-09DA63F5B52D}"/>
          </ac:spMkLst>
        </pc:spChg>
        <pc:spChg chg="mod">
          <ac:chgData name="Simon Harrison" userId="e21d4f49-26d2-41ab-b3a8-968dd99ad6bc" providerId="ADAL" clId="{F6BAC484-4526-49D5-A7A2-E375FAA6A44B}" dt="2024-11-12T11:01:51.419" v="180"/>
          <ac:spMkLst>
            <pc:docMk/>
            <pc:sldMk cId="3887336889" sldId="258"/>
            <ac:spMk id="174" creationId="{90F38C5C-C708-8F75-77C1-1DAFAD867D08}"/>
          </ac:spMkLst>
        </pc:spChg>
        <pc:spChg chg="mod">
          <ac:chgData name="Simon Harrison" userId="e21d4f49-26d2-41ab-b3a8-968dd99ad6bc" providerId="ADAL" clId="{F6BAC484-4526-49D5-A7A2-E375FAA6A44B}" dt="2024-11-12T11:02:01.717" v="185"/>
          <ac:spMkLst>
            <pc:docMk/>
            <pc:sldMk cId="3887336889" sldId="258"/>
            <ac:spMk id="176" creationId="{D1E79416-DE60-2854-62E5-C650AFB44595}"/>
          </ac:spMkLst>
        </pc:spChg>
        <pc:spChg chg="mod">
          <ac:chgData name="Simon Harrison" userId="e21d4f49-26d2-41ab-b3a8-968dd99ad6bc" providerId="ADAL" clId="{F6BAC484-4526-49D5-A7A2-E375FAA6A44B}" dt="2024-11-12T11:02:01.717" v="185"/>
          <ac:spMkLst>
            <pc:docMk/>
            <pc:sldMk cId="3887336889" sldId="258"/>
            <ac:spMk id="177" creationId="{961BBADA-A74F-C85C-9DD4-51CAC327F38D}"/>
          </ac:spMkLst>
        </pc:spChg>
        <pc:spChg chg="mod">
          <ac:chgData name="Simon Harrison" userId="e21d4f49-26d2-41ab-b3a8-968dd99ad6bc" providerId="ADAL" clId="{F6BAC484-4526-49D5-A7A2-E375FAA6A44B}" dt="2024-11-12T11:02:01.717" v="185"/>
          <ac:spMkLst>
            <pc:docMk/>
            <pc:sldMk cId="3887336889" sldId="258"/>
            <ac:spMk id="178" creationId="{38512496-4119-635A-82DF-FBCBB40B8C5C}"/>
          </ac:spMkLst>
        </pc:spChg>
        <pc:spChg chg="mod">
          <ac:chgData name="Simon Harrison" userId="e21d4f49-26d2-41ab-b3a8-968dd99ad6bc" providerId="ADAL" clId="{F6BAC484-4526-49D5-A7A2-E375FAA6A44B}" dt="2024-11-12T11:02:01.717" v="185"/>
          <ac:spMkLst>
            <pc:docMk/>
            <pc:sldMk cId="3887336889" sldId="258"/>
            <ac:spMk id="179" creationId="{B03B8DD2-0FC1-C169-9912-8705D516F4FE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181" creationId="{47686839-387A-63CD-8F71-9B280881B22B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182" creationId="{DB5508BE-95BD-0001-10F4-098A881DFA1C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183" creationId="{B21A35BE-0185-E3E3-7FD6-A721BDB16E34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184" creationId="{DFFFB784-DF8C-AF09-61A4-710CC6B466AB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186" creationId="{25A50C8C-807C-B6E1-873F-8D85354ADB56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187" creationId="{1D89EBD0-32F7-7828-CF99-FBA3810462D5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188" creationId="{CAFF8F13-5B7B-0B59-057E-C57558C951B5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189" creationId="{9076C790-F582-40AC-9751-B66F30BFD088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191" creationId="{ADC52C5B-7603-5F40-2BA2-D9B1C76CE034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192" creationId="{D9A42CB0-84AF-57CF-1D57-C93A0F1FD236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193" creationId="{08AB97E7-181D-2981-4CDD-DE59CADC8DA4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194" creationId="{67245B6D-55CD-A41C-B6C3-581803EB0656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196" creationId="{ED0A08B6-C25B-F3D6-5498-AFABFCC4619B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197" creationId="{EB48D391-1A26-4A33-CF85-53667D17FEA1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198" creationId="{4AB65F7F-C55C-610F-4667-6B9C6F2729B0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199" creationId="{4BA08957-E624-04D1-16E1-80CA121A0CA9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201" creationId="{F08D8AFF-6398-38E4-E278-2F9505E4ACE2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202" creationId="{66CAAF0D-7271-E506-561D-ED31464186FB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203" creationId="{AABCDF76-1CC9-5234-6964-A6F320428CA4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204" creationId="{50637926-62F3-6FD9-5214-C96533F8C784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206" creationId="{C81031FA-6EE2-B94C-7EFF-BC9C279ADB18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207" creationId="{1467EC8A-E37C-0AA4-B8B2-65A50E654A1F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208" creationId="{342171A0-648C-A11A-FBC2-8B3F83B74D2F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209" creationId="{D472CAF8-40A1-2C38-9FB6-5DD0283E785D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211" creationId="{834595CC-6F8A-08D0-1D0F-3D6F4D249565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212" creationId="{95F47E1D-755C-3B8D-54E6-30C90932B800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213" creationId="{A1EB8EB8-7B24-8C87-1980-05E5921B3BEE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214" creationId="{61278FF2-0C61-4BB2-0752-851C3C9411D5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216" creationId="{A7E352DB-BF27-A225-E498-980DEAB8534D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217" creationId="{3CF06D5C-C688-F6F2-1FD3-2FB26232E4A3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218" creationId="{57EB030B-A520-92B9-031F-D465A50AF8E0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219" creationId="{E9FEB34E-4EBB-D705-5A43-BE52A3EB704E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221" creationId="{FEE0CC48-6591-DD6D-5EF6-FF9CB5286756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222" creationId="{0A81441D-7E4B-8A34-E68F-AC746BDCEAF4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223" creationId="{054B05CF-D37C-DB15-1501-F8E406E7F932}"/>
          </ac:spMkLst>
        </pc:spChg>
        <pc:spChg chg="mod">
          <ac:chgData name="Simon Harrison" userId="e21d4f49-26d2-41ab-b3a8-968dd99ad6bc" providerId="ADAL" clId="{F6BAC484-4526-49D5-A7A2-E375FAA6A44B}" dt="2024-11-12T11:08:28.939" v="191"/>
          <ac:spMkLst>
            <pc:docMk/>
            <pc:sldMk cId="3887336889" sldId="258"/>
            <ac:spMk id="224" creationId="{8CF6FADC-6D45-A4BC-E84E-FDAD168D8CE1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26" creationId="{D3F69038-E644-A1A2-94E0-151D29B7E431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27" creationId="{E06F7B21-4BC7-3E03-1B53-C283FE043749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28" creationId="{A65A5997-AE4C-3A82-F6AD-CA6931928E34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29" creationId="{D5731C5B-C21B-AB14-4C33-AB61C8F87554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31" creationId="{32659265-242E-A90F-FBF4-633DCD5E0F1A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32" creationId="{C0C3712E-DA8C-1768-0EE6-1F9E84E333A1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33" creationId="{CC5A1017-0AEA-F2E2-60A5-2BF1DDE9013F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34" creationId="{C97C6127-2341-677C-260D-E39A3E8CBAF3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36" creationId="{97FE9AC1-3CF6-B3DB-4F7C-1D561F70CDBB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37" creationId="{3D6D4ECB-1D0D-BE01-BF4B-220D720D6DD6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38" creationId="{5F710EF4-D7B5-7C06-8E96-A52577DBBBAE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39" creationId="{239106AE-0523-F283-3B1B-98996BFF82B7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41" creationId="{724F705D-0A9E-980A-27AE-EE1C36308674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42" creationId="{33AD4F9A-EF82-BBE7-A65D-4B93CD25E2C1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43" creationId="{22F35ADC-1535-8CE7-7C51-FF7A9747F9E4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44" creationId="{46D893F5-7478-8FC6-CE76-AC6DFEE6448B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46" creationId="{41947C39-2899-60E9-A190-CECBE19DE421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47" creationId="{D3B8A706-02B7-82BB-DA6F-2B05716820F7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48" creationId="{381AC379-5071-699E-CBF2-CB96B540A6DA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49" creationId="{E170DEF4-2A78-C588-01A9-54D855589C74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51" creationId="{D606AC09-0779-D6FB-924A-F7D8E4238FD9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52" creationId="{13337606-21E1-50DE-E5B3-B0DAE7583535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53" creationId="{E20F6ACF-2FE6-B17B-22BB-97BA17376119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54" creationId="{60C38006-E098-1DF2-1FE1-33E2FA5EA922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56" creationId="{C9B7FE36-3455-E661-1CE3-D2758E288D0C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57" creationId="{D802582B-96C3-889A-0A08-B87B3A5E2724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58" creationId="{AC234CB9-7480-C117-2F3E-A4ED9A03AC03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59" creationId="{362A884B-1541-1CCC-FFD9-B80D28A49D4A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61" creationId="{2345B5A8-B4DD-CE66-3E8B-75763766AFBC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62" creationId="{BE07F4DC-6676-6054-E2F3-4316721ED574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63" creationId="{C772AAEC-B5D9-5ACD-0B55-F194CC0C18CE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64" creationId="{3FBA38B9-242C-5FB2-5FF0-3C38BF699F2E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66" creationId="{68CDEA7B-B711-0E7E-8800-1D2EBAC00104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67" creationId="{48A9C55F-F076-8CD4-E2FF-A43F029F1F51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68" creationId="{3C71D53D-B0EC-F21C-E6F4-9FE71D527D95}"/>
          </ac:spMkLst>
        </pc:spChg>
        <pc:spChg chg="mod">
          <ac:chgData name="Simon Harrison" userId="e21d4f49-26d2-41ab-b3a8-968dd99ad6bc" providerId="ADAL" clId="{F6BAC484-4526-49D5-A7A2-E375FAA6A44B}" dt="2024-11-12T11:08:40.845" v="203"/>
          <ac:spMkLst>
            <pc:docMk/>
            <pc:sldMk cId="3887336889" sldId="258"/>
            <ac:spMk id="269" creationId="{152BFF1B-C798-613C-6240-87C6EB5CCBAD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271" creationId="{871ECF50-8FC3-445B-27AB-DEBFB7819A2C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272" creationId="{5182F06C-9B86-3478-1408-37D8820DB131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273" creationId="{8B6B01D9-13C7-89AB-9B43-21C2C2AD79FC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274" creationId="{759BDE6B-339B-2713-687B-EDCD37070CA3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276" creationId="{EE199ACB-0EF1-E291-A0E5-744A927445E8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277" creationId="{8D7BF396-5AFF-676A-0258-35764A3B725F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278" creationId="{4B15D78A-9B8D-7148-2A15-1F580982CD16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279" creationId="{BE63D6F0-5853-ED9B-6F22-288E1C26B841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281" creationId="{6C4579A6-AC71-AC48-07E0-C2F83D336B84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282" creationId="{3FEE1A89-8789-79FE-3658-6225FAD0B3F2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283" creationId="{B387A88D-1316-1BCD-DEA6-05D94AC31A85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284" creationId="{F25D5C93-11F6-229D-0D71-B74DD341D510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286" creationId="{AD2EFD79-32FE-8ADB-DFC3-B5114D7F9206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287" creationId="{F3EE3011-4758-F9B1-C508-CB62298A687C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288" creationId="{48D2889D-B6A0-F554-5A3C-941842B78145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289" creationId="{5EFE667A-64AB-70B5-F1C4-EEAF32B795E0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291" creationId="{EB0D54DE-A0D1-D356-20D4-D7B36ED23F8D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292" creationId="{687F9611-A146-A4F6-EEAD-A98942731A49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293" creationId="{537E4496-E061-FF70-93A0-D7C98E32E685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294" creationId="{39070306-CB4A-3727-02B4-959653FFC856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296" creationId="{5D80E183-5C73-139B-0512-1D1D3C2645AE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297" creationId="{2B15268A-4F49-2514-EB2B-9589BCC0F3FE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298" creationId="{00984C6A-0657-7F5F-E322-B2A963BAE0D1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299" creationId="{D256DA8D-22A5-3C39-698D-E46672E0B146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301" creationId="{B09BF0DB-21EB-993E-9985-2800ECB74AAE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302" creationId="{BF7AF440-170A-46EA-9396-394EE73174C2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303" creationId="{24CBEE59-75C0-A985-272B-378C917F3D78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304" creationId="{C25B9F57-A834-44B9-C4CE-A072B7C75A84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306" creationId="{5C34424C-54F2-9BB2-4A15-821DDB1EA19B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307" creationId="{2CDF7C7E-AA56-704A-5E87-38283A1126F4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308" creationId="{A0809D6B-8524-D3EA-3970-8E316A076CD9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309" creationId="{94D6AA93-4B8C-0D4B-43B7-315292FB4431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311" creationId="{41ED0579-7BCA-9AA0-28F0-CCD702D129B8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312" creationId="{5EBC0BB8-BEE9-CD7C-8330-BD83C009995C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313" creationId="{67D6CCD4-2846-007B-48D6-5274E293A482}"/>
          </ac:spMkLst>
        </pc:spChg>
        <pc:spChg chg="mod">
          <ac:chgData name="Simon Harrison" userId="e21d4f49-26d2-41ab-b3a8-968dd99ad6bc" providerId="ADAL" clId="{F6BAC484-4526-49D5-A7A2-E375FAA6A44B}" dt="2024-11-12T11:09:24.777" v="222"/>
          <ac:spMkLst>
            <pc:docMk/>
            <pc:sldMk cId="3887336889" sldId="258"/>
            <ac:spMk id="314" creationId="{A49C85D1-90EC-09C5-FA15-6B9B24988DBD}"/>
          </ac:spMkLst>
        </pc:spChg>
        <pc:spChg chg="add mod">
          <ac:chgData name="Simon Harrison" userId="e21d4f49-26d2-41ab-b3a8-968dd99ad6bc" providerId="ADAL" clId="{F6BAC484-4526-49D5-A7A2-E375FAA6A44B}" dt="2024-11-12T11:10:15.662" v="240" actId="20577"/>
          <ac:spMkLst>
            <pc:docMk/>
            <pc:sldMk cId="3887336889" sldId="258"/>
            <ac:spMk id="315" creationId="{0DA1089B-9A34-328A-00B4-FDA64863B0F9}"/>
          </ac:spMkLst>
        </pc:spChg>
        <pc:spChg chg="add mod">
          <ac:chgData name="Simon Harrison" userId="e21d4f49-26d2-41ab-b3a8-968dd99ad6bc" providerId="ADAL" clId="{F6BAC484-4526-49D5-A7A2-E375FAA6A44B}" dt="2024-11-12T11:10:42.436" v="269" actId="20577"/>
          <ac:spMkLst>
            <pc:docMk/>
            <pc:sldMk cId="3887336889" sldId="258"/>
            <ac:spMk id="316" creationId="{9561C5F8-A264-20B5-79C4-EB5281CEA35A}"/>
          </ac:spMkLst>
        </pc:spChg>
        <pc:spChg chg="add mod">
          <ac:chgData name="Simon Harrison" userId="e21d4f49-26d2-41ab-b3a8-968dd99ad6bc" providerId="ADAL" clId="{F6BAC484-4526-49D5-A7A2-E375FAA6A44B}" dt="2024-11-12T11:11:55.106" v="364" actId="14100"/>
          <ac:spMkLst>
            <pc:docMk/>
            <pc:sldMk cId="3887336889" sldId="258"/>
            <ac:spMk id="317" creationId="{7AC81B63-4A3A-F1DB-BF7E-161E79959C98}"/>
          </ac:spMkLst>
        </pc:spChg>
        <pc:grpChg chg="add mod">
          <ac:chgData name="Simon Harrison" userId="e21d4f49-26d2-41ab-b3a8-968dd99ad6bc" providerId="ADAL" clId="{F6BAC484-4526-49D5-A7A2-E375FAA6A44B}" dt="2024-11-12T11:01:39.239" v="170" actId="1036"/>
          <ac:grpSpMkLst>
            <pc:docMk/>
            <pc:sldMk cId="3887336889" sldId="258"/>
            <ac:grpSpMk id="2" creationId="{50B787CC-E587-DA07-8956-E98CC559E346}"/>
          </ac:grpSpMkLst>
        </pc:grpChg>
        <pc:grpChg chg="mod">
          <ac:chgData name="Simon Harrison" userId="e21d4f49-26d2-41ab-b3a8-968dd99ad6bc" providerId="ADAL" clId="{F6BAC484-4526-49D5-A7A2-E375FAA6A44B}" dt="2024-11-12T11:01:31.889" v="165" actId="1036"/>
          <ac:grpSpMkLst>
            <pc:docMk/>
            <pc:sldMk cId="3887336889" sldId="258"/>
            <ac:grpSpMk id="77" creationId="{403BA46F-C01B-BC91-6377-6A6E0CBED605}"/>
          </ac:grpSpMkLst>
        </pc:grpChg>
        <pc:grpChg chg="add mod">
          <ac:chgData name="Simon Harrison" userId="e21d4f49-26d2-41ab-b3a8-968dd99ad6bc" providerId="ADAL" clId="{F6BAC484-4526-49D5-A7A2-E375FAA6A44B}" dt="2024-11-12T11:01:49.145" v="179" actId="1037"/>
          <ac:grpSpMkLst>
            <pc:docMk/>
            <pc:sldMk cId="3887336889" sldId="258"/>
            <ac:grpSpMk id="165" creationId="{D92BF00F-DEE7-CC81-A302-2D578DF769CA}"/>
          </ac:grpSpMkLst>
        </pc:grpChg>
        <pc:grpChg chg="add mod">
          <ac:chgData name="Simon Harrison" userId="e21d4f49-26d2-41ab-b3a8-968dd99ad6bc" providerId="ADAL" clId="{F6BAC484-4526-49D5-A7A2-E375FAA6A44B}" dt="2024-11-12T11:01:59.266" v="184" actId="1036"/>
          <ac:grpSpMkLst>
            <pc:docMk/>
            <pc:sldMk cId="3887336889" sldId="258"/>
            <ac:grpSpMk id="170" creationId="{93453B53-CCA0-5472-216F-098B26F786CA}"/>
          </ac:grpSpMkLst>
        </pc:grpChg>
        <pc:grpChg chg="add mod">
          <ac:chgData name="Simon Harrison" userId="e21d4f49-26d2-41ab-b3a8-968dd99ad6bc" providerId="ADAL" clId="{F6BAC484-4526-49D5-A7A2-E375FAA6A44B}" dt="2024-11-12T11:02:09.489" v="190" actId="1038"/>
          <ac:grpSpMkLst>
            <pc:docMk/>
            <pc:sldMk cId="3887336889" sldId="258"/>
            <ac:grpSpMk id="175" creationId="{31188AC1-4DF6-EFBB-FFD5-79A8D4C1D8B8}"/>
          </ac:grpSpMkLst>
        </pc:grpChg>
        <pc:grpChg chg="add mod">
          <ac:chgData name="Simon Harrison" userId="e21d4f49-26d2-41ab-b3a8-968dd99ad6bc" providerId="ADAL" clId="{F6BAC484-4526-49D5-A7A2-E375FAA6A44B}" dt="2024-11-12T11:08:37.991" v="202" actId="1037"/>
          <ac:grpSpMkLst>
            <pc:docMk/>
            <pc:sldMk cId="3887336889" sldId="258"/>
            <ac:grpSpMk id="180" creationId="{1454FE9B-F3CF-3512-4301-3D3AE6B46E1D}"/>
          </ac:grpSpMkLst>
        </pc:grpChg>
        <pc:grpChg chg="add mod">
          <ac:chgData name="Simon Harrison" userId="e21d4f49-26d2-41ab-b3a8-968dd99ad6bc" providerId="ADAL" clId="{F6BAC484-4526-49D5-A7A2-E375FAA6A44B}" dt="2024-11-12T11:08:37.991" v="202" actId="1037"/>
          <ac:grpSpMkLst>
            <pc:docMk/>
            <pc:sldMk cId="3887336889" sldId="258"/>
            <ac:grpSpMk id="185" creationId="{C3AB795D-17D3-64EC-E0EA-1829018BC792}"/>
          </ac:grpSpMkLst>
        </pc:grpChg>
        <pc:grpChg chg="add mod">
          <ac:chgData name="Simon Harrison" userId="e21d4f49-26d2-41ab-b3a8-968dd99ad6bc" providerId="ADAL" clId="{F6BAC484-4526-49D5-A7A2-E375FAA6A44B}" dt="2024-11-12T11:08:37.991" v="202" actId="1037"/>
          <ac:grpSpMkLst>
            <pc:docMk/>
            <pc:sldMk cId="3887336889" sldId="258"/>
            <ac:grpSpMk id="190" creationId="{04DA8E3C-E3C9-1869-640A-94507BF43009}"/>
          </ac:grpSpMkLst>
        </pc:grpChg>
        <pc:grpChg chg="add mod">
          <ac:chgData name="Simon Harrison" userId="e21d4f49-26d2-41ab-b3a8-968dd99ad6bc" providerId="ADAL" clId="{F6BAC484-4526-49D5-A7A2-E375FAA6A44B}" dt="2024-11-12T11:08:37.991" v="202" actId="1037"/>
          <ac:grpSpMkLst>
            <pc:docMk/>
            <pc:sldMk cId="3887336889" sldId="258"/>
            <ac:grpSpMk id="195" creationId="{13EB4632-BE9F-696B-2C97-BC1B48C0FFE7}"/>
          </ac:grpSpMkLst>
        </pc:grpChg>
        <pc:grpChg chg="add mod">
          <ac:chgData name="Simon Harrison" userId="e21d4f49-26d2-41ab-b3a8-968dd99ad6bc" providerId="ADAL" clId="{F6BAC484-4526-49D5-A7A2-E375FAA6A44B}" dt="2024-11-12T11:08:37.991" v="202" actId="1037"/>
          <ac:grpSpMkLst>
            <pc:docMk/>
            <pc:sldMk cId="3887336889" sldId="258"/>
            <ac:grpSpMk id="200" creationId="{BC35E08B-AC59-38C0-663A-8C94F4FAB2A8}"/>
          </ac:grpSpMkLst>
        </pc:grpChg>
        <pc:grpChg chg="add mod">
          <ac:chgData name="Simon Harrison" userId="e21d4f49-26d2-41ab-b3a8-968dd99ad6bc" providerId="ADAL" clId="{F6BAC484-4526-49D5-A7A2-E375FAA6A44B}" dt="2024-11-12T11:08:37.991" v="202" actId="1037"/>
          <ac:grpSpMkLst>
            <pc:docMk/>
            <pc:sldMk cId="3887336889" sldId="258"/>
            <ac:grpSpMk id="205" creationId="{33664101-34F5-62AD-E465-82A6E001C4FD}"/>
          </ac:grpSpMkLst>
        </pc:grpChg>
        <pc:grpChg chg="add mod">
          <ac:chgData name="Simon Harrison" userId="e21d4f49-26d2-41ab-b3a8-968dd99ad6bc" providerId="ADAL" clId="{F6BAC484-4526-49D5-A7A2-E375FAA6A44B}" dt="2024-11-12T11:08:37.991" v="202" actId="1037"/>
          <ac:grpSpMkLst>
            <pc:docMk/>
            <pc:sldMk cId="3887336889" sldId="258"/>
            <ac:grpSpMk id="210" creationId="{7E93460F-005E-A933-0299-29DC1133EC71}"/>
          </ac:grpSpMkLst>
        </pc:grpChg>
        <pc:grpChg chg="add mod">
          <ac:chgData name="Simon Harrison" userId="e21d4f49-26d2-41ab-b3a8-968dd99ad6bc" providerId="ADAL" clId="{F6BAC484-4526-49D5-A7A2-E375FAA6A44B}" dt="2024-11-12T11:08:37.991" v="202" actId="1037"/>
          <ac:grpSpMkLst>
            <pc:docMk/>
            <pc:sldMk cId="3887336889" sldId="258"/>
            <ac:grpSpMk id="215" creationId="{06EDB17A-7611-574F-0B58-D4A3584D7C79}"/>
          </ac:grpSpMkLst>
        </pc:grpChg>
        <pc:grpChg chg="add mod">
          <ac:chgData name="Simon Harrison" userId="e21d4f49-26d2-41ab-b3a8-968dd99ad6bc" providerId="ADAL" clId="{F6BAC484-4526-49D5-A7A2-E375FAA6A44B}" dt="2024-11-12T11:08:37.991" v="202" actId="1037"/>
          <ac:grpSpMkLst>
            <pc:docMk/>
            <pc:sldMk cId="3887336889" sldId="258"/>
            <ac:grpSpMk id="220" creationId="{031D98E0-9062-4167-6DB4-5C9D58111C3C}"/>
          </ac:grpSpMkLst>
        </pc:grpChg>
        <pc:grpChg chg="add mod">
          <ac:chgData name="Simon Harrison" userId="e21d4f49-26d2-41ab-b3a8-968dd99ad6bc" providerId="ADAL" clId="{F6BAC484-4526-49D5-A7A2-E375FAA6A44B}" dt="2024-11-12T11:08:50.991" v="217" actId="1037"/>
          <ac:grpSpMkLst>
            <pc:docMk/>
            <pc:sldMk cId="3887336889" sldId="258"/>
            <ac:grpSpMk id="225" creationId="{CEBCD5CE-5BBA-51C0-4C7C-E6C060B00524}"/>
          </ac:grpSpMkLst>
        </pc:grpChg>
        <pc:grpChg chg="add mod">
          <ac:chgData name="Simon Harrison" userId="e21d4f49-26d2-41ab-b3a8-968dd99ad6bc" providerId="ADAL" clId="{F6BAC484-4526-49D5-A7A2-E375FAA6A44B}" dt="2024-11-12T11:08:50.991" v="217" actId="1037"/>
          <ac:grpSpMkLst>
            <pc:docMk/>
            <pc:sldMk cId="3887336889" sldId="258"/>
            <ac:grpSpMk id="230" creationId="{6BFD420B-1340-1CE2-3411-98F20BD4465E}"/>
          </ac:grpSpMkLst>
        </pc:grpChg>
        <pc:grpChg chg="add mod">
          <ac:chgData name="Simon Harrison" userId="e21d4f49-26d2-41ab-b3a8-968dd99ad6bc" providerId="ADAL" clId="{F6BAC484-4526-49D5-A7A2-E375FAA6A44B}" dt="2024-11-12T11:08:50.991" v="217" actId="1037"/>
          <ac:grpSpMkLst>
            <pc:docMk/>
            <pc:sldMk cId="3887336889" sldId="258"/>
            <ac:grpSpMk id="235" creationId="{45958E72-6453-6545-F328-68AD6A4129D8}"/>
          </ac:grpSpMkLst>
        </pc:grpChg>
        <pc:grpChg chg="add mod">
          <ac:chgData name="Simon Harrison" userId="e21d4f49-26d2-41ab-b3a8-968dd99ad6bc" providerId="ADAL" clId="{F6BAC484-4526-49D5-A7A2-E375FAA6A44B}" dt="2024-11-12T11:08:50.991" v="217" actId="1037"/>
          <ac:grpSpMkLst>
            <pc:docMk/>
            <pc:sldMk cId="3887336889" sldId="258"/>
            <ac:grpSpMk id="240" creationId="{A0EE9A89-D77A-90C5-3264-1C95D4ADAAD8}"/>
          </ac:grpSpMkLst>
        </pc:grpChg>
        <pc:grpChg chg="add del mod">
          <ac:chgData name="Simon Harrison" userId="e21d4f49-26d2-41ab-b3a8-968dd99ad6bc" providerId="ADAL" clId="{F6BAC484-4526-49D5-A7A2-E375FAA6A44B}" dt="2024-11-12T11:09:21.905" v="221" actId="478"/>
          <ac:grpSpMkLst>
            <pc:docMk/>
            <pc:sldMk cId="3887336889" sldId="258"/>
            <ac:grpSpMk id="245" creationId="{755A7327-EAF0-2473-DFE7-AE0502288371}"/>
          </ac:grpSpMkLst>
        </pc:grpChg>
        <pc:grpChg chg="add mod">
          <ac:chgData name="Simon Harrison" userId="e21d4f49-26d2-41ab-b3a8-968dd99ad6bc" providerId="ADAL" clId="{F6BAC484-4526-49D5-A7A2-E375FAA6A44B}" dt="2024-11-12T11:08:50.991" v="217" actId="1037"/>
          <ac:grpSpMkLst>
            <pc:docMk/>
            <pc:sldMk cId="3887336889" sldId="258"/>
            <ac:grpSpMk id="250" creationId="{AB7D03DA-2864-EDA4-B82B-6737A11CF847}"/>
          </ac:grpSpMkLst>
        </pc:grpChg>
        <pc:grpChg chg="add mod">
          <ac:chgData name="Simon Harrison" userId="e21d4f49-26d2-41ab-b3a8-968dd99ad6bc" providerId="ADAL" clId="{F6BAC484-4526-49D5-A7A2-E375FAA6A44B}" dt="2024-11-12T11:08:50.991" v="217" actId="1037"/>
          <ac:grpSpMkLst>
            <pc:docMk/>
            <pc:sldMk cId="3887336889" sldId="258"/>
            <ac:grpSpMk id="255" creationId="{9F2F3C68-4DBD-35B2-2B08-0D901E89A891}"/>
          </ac:grpSpMkLst>
        </pc:grpChg>
        <pc:grpChg chg="add mod">
          <ac:chgData name="Simon Harrison" userId="e21d4f49-26d2-41ab-b3a8-968dd99ad6bc" providerId="ADAL" clId="{F6BAC484-4526-49D5-A7A2-E375FAA6A44B}" dt="2024-11-12T11:08:50.991" v="217" actId="1037"/>
          <ac:grpSpMkLst>
            <pc:docMk/>
            <pc:sldMk cId="3887336889" sldId="258"/>
            <ac:grpSpMk id="260" creationId="{F0C2C04A-11F0-DCF1-4BDA-6428A08239DE}"/>
          </ac:grpSpMkLst>
        </pc:grpChg>
        <pc:grpChg chg="add mod">
          <ac:chgData name="Simon Harrison" userId="e21d4f49-26d2-41ab-b3a8-968dd99ad6bc" providerId="ADAL" clId="{F6BAC484-4526-49D5-A7A2-E375FAA6A44B}" dt="2024-11-12T11:09:18.441" v="220" actId="1076"/>
          <ac:grpSpMkLst>
            <pc:docMk/>
            <pc:sldMk cId="3887336889" sldId="258"/>
            <ac:grpSpMk id="265" creationId="{9670AE96-29EC-12A8-62BF-680DA3A9C5FA}"/>
          </ac:grpSpMkLst>
        </pc:grpChg>
        <pc:grpChg chg="add mod">
          <ac:chgData name="Simon Harrison" userId="e21d4f49-26d2-41ab-b3a8-968dd99ad6bc" providerId="ADAL" clId="{F6BAC484-4526-49D5-A7A2-E375FAA6A44B}" dt="2024-11-12T11:09:33.028" v="228" actId="1038"/>
          <ac:grpSpMkLst>
            <pc:docMk/>
            <pc:sldMk cId="3887336889" sldId="258"/>
            <ac:grpSpMk id="270" creationId="{C40B4AFE-7D4B-1F4B-189B-A6ADDB3D41EA}"/>
          </ac:grpSpMkLst>
        </pc:grpChg>
        <pc:grpChg chg="add mod">
          <ac:chgData name="Simon Harrison" userId="e21d4f49-26d2-41ab-b3a8-968dd99ad6bc" providerId="ADAL" clId="{F6BAC484-4526-49D5-A7A2-E375FAA6A44B}" dt="2024-11-12T11:09:33.028" v="228" actId="1038"/>
          <ac:grpSpMkLst>
            <pc:docMk/>
            <pc:sldMk cId="3887336889" sldId="258"/>
            <ac:grpSpMk id="275" creationId="{4C12129D-9236-2570-24D2-A5B1776CB9AB}"/>
          </ac:grpSpMkLst>
        </pc:grpChg>
        <pc:grpChg chg="add mod">
          <ac:chgData name="Simon Harrison" userId="e21d4f49-26d2-41ab-b3a8-968dd99ad6bc" providerId="ADAL" clId="{F6BAC484-4526-49D5-A7A2-E375FAA6A44B}" dt="2024-11-12T11:09:33.028" v="228" actId="1038"/>
          <ac:grpSpMkLst>
            <pc:docMk/>
            <pc:sldMk cId="3887336889" sldId="258"/>
            <ac:grpSpMk id="280" creationId="{E81F839A-6303-75B6-3A74-36506475B847}"/>
          </ac:grpSpMkLst>
        </pc:grpChg>
        <pc:grpChg chg="add mod">
          <ac:chgData name="Simon Harrison" userId="e21d4f49-26d2-41ab-b3a8-968dd99ad6bc" providerId="ADAL" clId="{F6BAC484-4526-49D5-A7A2-E375FAA6A44B}" dt="2024-11-12T11:09:33.028" v="228" actId="1038"/>
          <ac:grpSpMkLst>
            <pc:docMk/>
            <pc:sldMk cId="3887336889" sldId="258"/>
            <ac:grpSpMk id="285" creationId="{007FA43D-3567-9060-9184-A3D9B1EF1883}"/>
          </ac:grpSpMkLst>
        </pc:grpChg>
        <pc:grpChg chg="add del mod">
          <ac:chgData name="Simon Harrison" userId="e21d4f49-26d2-41ab-b3a8-968dd99ad6bc" providerId="ADAL" clId="{F6BAC484-4526-49D5-A7A2-E375FAA6A44B}" dt="2024-11-12T11:09:44.686" v="234" actId="478"/>
          <ac:grpSpMkLst>
            <pc:docMk/>
            <pc:sldMk cId="3887336889" sldId="258"/>
            <ac:grpSpMk id="290" creationId="{E57B4966-EAF7-7E9E-FF52-EEE7AD9A2514}"/>
          </ac:grpSpMkLst>
        </pc:grpChg>
        <pc:grpChg chg="add mod">
          <ac:chgData name="Simon Harrison" userId="e21d4f49-26d2-41ab-b3a8-968dd99ad6bc" providerId="ADAL" clId="{F6BAC484-4526-49D5-A7A2-E375FAA6A44B}" dt="2024-11-12T11:09:33.028" v="228" actId="1038"/>
          <ac:grpSpMkLst>
            <pc:docMk/>
            <pc:sldMk cId="3887336889" sldId="258"/>
            <ac:grpSpMk id="295" creationId="{A9CF1F08-D40A-8E40-E0F2-70AD57C13C8B}"/>
          </ac:grpSpMkLst>
        </pc:grpChg>
        <pc:grpChg chg="add mod">
          <ac:chgData name="Simon Harrison" userId="e21d4f49-26d2-41ab-b3a8-968dd99ad6bc" providerId="ADAL" clId="{F6BAC484-4526-49D5-A7A2-E375FAA6A44B}" dt="2024-11-12T11:09:33.028" v="228" actId="1038"/>
          <ac:grpSpMkLst>
            <pc:docMk/>
            <pc:sldMk cId="3887336889" sldId="258"/>
            <ac:grpSpMk id="300" creationId="{F87096B0-A511-9DC4-E451-11F8ABF86E07}"/>
          </ac:grpSpMkLst>
        </pc:grpChg>
        <pc:grpChg chg="add mod">
          <ac:chgData name="Simon Harrison" userId="e21d4f49-26d2-41ab-b3a8-968dd99ad6bc" providerId="ADAL" clId="{F6BAC484-4526-49D5-A7A2-E375FAA6A44B}" dt="2024-11-12T11:09:33.028" v="228" actId="1038"/>
          <ac:grpSpMkLst>
            <pc:docMk/>
            <pc:sldMk cId="3887336889" sldId="258"/>
            <ac:grpSpMk id="305" creationId="{FDA36FE7-9665-FBE4-D351-4B31898A5F30}"/>
          </ac:grpSpMkLst>
        </pc:grpChg>
        <pc:grpChg chg="add mod">
          <ac:chgData name="Simon Harrison" userId="e21d4f49-26d2-41ab-b3a8-968dd99ad6bc" providerId="ADAL" clId="{F6BAC484-4526-49D5-A7A2-E375FAA6A44B}" dt="2024-11-12T11:09:40.461" v="233" actId="1035"/>
          <ac:grpSpMkLst>
            <pc:docMk/>
            <pc:sldMk cId="3887336889" sldId="258"/>
            <ac:grpSpMk id="310" creationId="{94CBA235-2717-2A81-27BA-5BDFAB400E78}"/>
          </ac:grpSpMkLst>
        </pc:grpChg>
      </pc:sldChg>
      <pc:sldChg chg="delSp modSp add mod">
        <pc:chgData name="Simon Harrison" userId="e21d4f49-26d2-41ab-b3a8-968dd99ad6bc" providerId="ADAL" clId="{F6BAC484-4526-49D5-A7A2-E375FAA6A44B}" dt="2024-11-12T11:12:48.065" v="376" actId="478"/>
        <pc:sldMkLst>
          <pc:docMk/>
          <pc:sldMk cId="1894216603" sldId="259"/>
        </pc:sldMkLst>
        <pc:spChg chg="mod">
          <ac:chgData name="Simon Harrison" userId="e21d4f49-26d2-41ab-b3a8-968dd99ad6bc" providerId="ADAL" clId="{F6BAC484-4526-49D5-A7A2-E375FAA6A44B}" dt="2024-11-12T11:12:25.147" v="375" actId="20577"/>
          <ac:spMkLst>
            <pc:docMk/>
            <pc:sldMk cId="1894216603" sldId="259"/>
            <ac:spMk id="316" creationId="{E313C08D-6D2C-7217-FE4A-51B42F5C7800}"/>
          </ac:spMkLst>
        </pc:spChg>
        <pc:spChg chg="del">
          <ac:chgData name="Simon Harrison" userId="e21d4f49-26d2-41ab-b3a8-968dd99ad6bc" providerId="ADAL" clId="{F6BAC484-4526-49D5-A7A2-E375FAA6A44B}" dt="2024-11-12T11:12:48.065" v="376" actId="478"/>
          <ac:spMkLst>
            <pc:docMk/>
            <pc:sldMk cId="1894216603" sldId="259"/>
            <ac:spMk id="317" creationId="{5315D3FD-72E4-BD06-5925-C24CED9696BB}"/>
          </ac:spMkLst>
        </pc:spChg>
      </pc:sldChg>
      <pc:sldChg chg="addSp modSp add mod">
        <pc:chgData name="Simon Harrison" userId="e21d4f49-26d2-41ab-b3a8-968dd99ad6bc" providerId="ADAL" clId="{F6BAC484-4526-49D5-A7A2-E375FAA6A44B}" dt="2024-11-12T11:37:27.568" v="818" actId="20577"/>
        <pc:sldMkLst>
          <pc:docMk/>
          <pc:sldMk cId="1500665383" sldId="260"/>
        </pc:sldMkLst>
        <pc:spChg chg="add mod">
          <ac:chgData name="Simon Harrison" userId="e21d4f49-26d2-41ab-b3a8-968dd99ad6bc" providerId="ADAL" clId="{F6BAC484-4526-49D5-A7A2-E375FAA6A44B}" dt="2024-11-12T11:37:27.568" v="818" actId="20577"/>
          <ac:spMkLst>
            <pc:docMk/>
            <pc:sldMk cId="1500665383" sldId="260"/>
            <ac:spMk id="291" creationId="{3E2CF6A0-0CD5-9DF7-0381-D738A330F6E6}"/>
          </ac:spMkLst>
        </pc:spChg>
        <pc:cxnChg chg="add mod">
          <ac:chgData name="Simon Harrison" userId="e21d4f49-26d2-41ab-b3a8-968dd99ad6bc" providerId="ADAL" clId="{F6BAC484-4526-49D5-A7A2-E375FAA6A44B}" dt="2024-11-12T11:16:19.890" v="639" actId="14100"/>
          <ac:cxnSpMkLst>
            <pc:docMk/>
            <pc:sldMk cId="1500665383" sldId="260"/>
            <ac:cxnSpMk id="246" creationId="{55546E1B-631D-24AA-744A-706C7E60F9E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5C460-78DC-4F01-BB21-B93A553E2B3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757CA-17CC-459E-9422-21076E1B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6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Patch 1 is, however, installed on 3 of the devices and is </a:t>
            </a:r>
            <a:r>
              <a:rPr lang="en-GB"/>
              <a:t>not rolled back</a:t>
            </a:r>
          </a:p>
          <a:p>
            <a:r>
              <a:rPr lang="en-GB" dirty="0"/>
              <a:t>Not best practice to have separate patch groups for each rollout – or you will have to remember to add patches that failed on any device to the new patch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757CA-17CC-459E-9422-21076E1B91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0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872D-AB22-6E5F-B269-0BB09702B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8FB4B-A161-B2E1-0E62-62B32F53E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5684F-C58E-0691-681C-07DAA240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BC7C-CF29-4584-9C86-69EA2DFBBB1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0EA28-F8E6-F772-F573-ECDE5F9C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48DFF-1117-B6C9-CF3B-9E60DC20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69FA-7183-4A02-8F1B-D3F96D60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1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A173-CB8D-0BC0-DC96-0961CDA6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A7A03-DD65-41E7-1B84-707A5E519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7FA4A-405E-4D3C-21D6-42D96A07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BC7C-CF29-4584-9C86-69EA2DFBBB1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DAC22-93BA-867C-B4D4-698A7239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DEFF6-49CD-6B12-946D-3A4858B5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69FA-7183-4A02-8F1B-D3F96D60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5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3326C9-0C7E-50E8-ED74-C496C78B8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9BD4D-20C5-215E-E1B6-2844B243D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6CA8-3262-805D-8E77-C41355C9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BC7C-CF29-4584-9C86-69EA2DFBBB1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35A61-29DA-4235-8C81-DD044A5B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40C8F-2491-F452-58E8-63C22595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69FA-7183-4A02-8F1B-D3F96D60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3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559E-9D63-1B59-65F9-D27B7545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FF9D-69EE-F2E0-EEC3-A627B222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4926D-C149-DF05-839A-2E51F647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BC7C-CF29-4584-9C86-69EA2DFBBB1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31953-9822-9817-EE1C-D8FA0243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D3AEB-5570-6E3F-84A8-7F522988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69FA-7183-4A02-8F1B-D3F96D60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3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F768-5881-5655-A685-2B7EE46D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10831-2D44-BA3E-062C-5FFEE929E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56B4D-9A72-669B-43F4-2C9D75D8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BC7C-CF29-4584-9C86-69EA2DFBBB1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3A233-013F-491C-E9BA-32F5613C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6C8E0-19EC-B90A-B90D-402F9DFF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69FA-7183-4A02-8F1B-D3F96D60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88FE-57B6-2002-AFA7-B47452AA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E1B1D-E12D-24FD-6749-B168B160B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B1945-2F70-A034-5ED6-A55D04B33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01D76-70A4-AEDD-C63D-47CE9AE8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BC7C-CF29-4584-9C86-69EA2DFBBB1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21A65-4840-25FB-3196-C5FA449D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857FB-B0E1-6D82-BB97-2D5246B8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69FA-7183-4A02-8F1B-D3F96D60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9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4E89-9666-8500-E085-D105C4B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12C92-EEF9-934C-2C1F-4433AC61D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F552D-B2E1-8F7F-FA8A-3D55576A0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57C4A8-CBAB-CBE1-17CA-70B4BBFDA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2562A-79CA-7D98-DBAE-E3A597CA8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FD88C-F454-01EF-2B4D-46A0A1D1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BC7C-CF29-4584-9C86-69EA2DFBBB1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842D7-B16F-EE4B-C581-13842B40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635DE-F02D-34C1-26B6-DBD96A9E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69FA-7183-4A02-8F1B-D3F96D60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5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C81C-85CD-7281-B834-2D8BEB5F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D4C77-B9AC-A339-FFE5-C6656F59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BC7C-CF29-4584-9C86-69EA2DFBBB1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89451-DA29-A95F-EF35-C5D478C0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5D31D-A272-1463-82C4-CE12CD16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69FA-7183-4A02-8F1B-D3F96D60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7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2188E4-201B-AE85-CDE5-B26295E3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BC7C-CF29-4584-9C86-69EA2DFBBB1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D3CD5-911C-F9B0-4601-6D2BFA22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6A829-591A-7949-934D-DD795731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69FA-7183-4A02-8F1B-D3F96D60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2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5ED5-DF9B-7A1C-77A7-575B3824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1F3BF-F240-6EAC-11EC-2AC0B8FAB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3467B-4097-5211-D5D7-76F268B9A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4FCA1-D3AD-F02B-D0E6-345F1145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BC7C-CF29-4584-9C86-69EA2DFBBB1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A8055-28EC-1A91-4D2D-DEC3916C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9CEAC-019F-F0B6-E05B-716716EC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69FA-7183-4A02-8F1B-D3F96D60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9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E8D9-E05E-6D8B-50BD-D04E948B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5EBA14-4C79-3942-47F3-F40350E04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F0911-E9F6-B7E3-47DB-3A5C1FE29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7CD01-A78B-5237-5ED2-8A836B15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BC7C-CF29-4584-9C86-69EA2DFBBB1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2188C-7E66-4562-6235-808D52A2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6B103-E31E-90B1-F220-9D473158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69FA-7183-4A02-8F1B-D3F96D60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0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8FE39-1D0B-D6AE-0638-98A18140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2970E-5C3E-3118-5FC2-600B968EA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9F3CD-9B6D-2A9B-739B-C07297258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19BC7C-CF29-4584-9C86-69EA2DFBBB1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EDD04-1372-2434-0105-61AD4B143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7669F-97E7-49A9-EF1D-96DE915B7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E969FA-7183-4A02-8F1B-D3F96D60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6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AEE2D-E06E-9D2E-4229-3D8169B02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DBF5E9-0398-C3AF-7DC5-8418E5FB6EEE}"/>
              </a:ext>
            </a:extLst>
          </p:cNvPr>
          <p:cNvSpPr/>
          <p:nvPr/>
        </p:nvSpPr>
        <p:spPr>
          <a:xfrm>
            <a:off x="2807026" y="2530653"/>
            <a:ext cx="1816662" cy="181666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6B05DC-2484-754B-88AA-316A5A8AC8BB}"/>
              </a:ext>
            </a:extLst>
          </p:cNvPr>
          <p:cNvGrpSpPr/>
          <p:nvPr/>
        </p:nvGrpSpPr>
        <p:grpSpPr>
          <a:xfrm>
            <a:off x="3250088" y="2881773"/>
            <a:ext cx="299576" cy="299577"/>
            <a:chOff x="6784258" y="1691148"/>
            <a:chExt cx="491614" cy="4916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1C0AA8-6BAC-09FF-7B09-93B7180C7ED5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618CDD-BD6F-A0F7-3F55-C059EE45EF2B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560EF6-2634-DF39-8CB4-246C4740B82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525052-6CB2-B90D-3A39-8F41EE7D11CF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80ED74-4968-B811-0592-FE1736FA7ADD}"/>
              </a:ext>
            </a:extLst>
          </p:cNvPr>
          <p:cNvGrpSpPr/>
          <p:nvPr/>
        </p:nvGrpSpPr>
        <p:grpSpPr>
          <a:xfrm>
            <a:off x="3794863" y="2888301"/>
            <a:ext cx="299576" cy="299577"/>
            <a:chOff x="6784258" y="1691148"/>
            <a:chExt cx="491614" cy="49161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355DCA-03C0-3E42-755D-6868CCD39110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770750A-42A2-AA20-1826-52E591D7F55E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61D26D2-F66E-821F-36F8-D9EA3828D75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955A41C-168B-CB8D-089C-51D77311B6E2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4F21F40-CC27-94BC-32E0-A617692E58D6}"/>
              </a:ext>
            </a:extLst>
          </p:cNvPr>
          <p:cNvGrpSpPr/>
          <p:nvPr/>
        </p:nvGrpSpPr>
        <p:grpSpPr>
          <a:xfrm>
            <a:off x="3250088" y="3354104"/>
            <a:ext cx="299576" cy="299577"/>
            <a:chOff x="6784258" y="1691148"/>
            <a:chExt cx="491614" cy="49161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8FDDFE4-38CE-067C-2C7D-4A62CA23ACDD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46074DA-0F5E-331C-4FEC-037A9698E327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CC10A8B-1BAB-79DE-6236-C0CA4849B1D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09C701-0B45-C675-D025-765CDDD25BB0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7B7586-D5F4-AFB5-D1A8-D0B0F4AA6DBA}"/>
              </a:ext>
            </a:extLst>
          </p:cNvPr>
          <p:cNvGrpSpPr/>
          <p:nvPr/>
        </p:nvGrpSpPr>
        <p:grpSpPr>
          <a:xfrm>
            <a:off x="3794863" y="3364090"/>
            <a:ext cx="299576" cy="299577"/>
            <a:chOff x="6784258" y="1691148"/>
            <a:chExt cx="491614" cy="4916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95CF0F-074D-8593-4FDE-2B18A6788467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039E02E-64DB-95A4-E9D3-23ECBF2140C9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4EB3393-C780-1F1E-65D4-32C286590B0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771F6EB-202A-7D1B-0443-E3D04A5F84B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2D2D255-237D-D2DD-8F77-42C396991762}"/>
              </a:ext>
            </a:extLst>
          </p:cNvPr>
          <p:cNvGrpSpPr/>
          <p:nvPr/>
        </p:nvGrpSpPr>
        <p:grpSpPr>
          <a:xfrm>
            <a:off x="3548588" y="3803469"/>
            <a:ext cx="299576" cy="299577"/>
            <a:chOff x="6784258" y="1691148"/>
            <a:chExt cx="491614" cy="49161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3691D9C-5B1C-F09D-84B7-50B29573156A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08E57E0-981C-9FDB-922D-21E2B96BB5BE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67F0359-D7B7-4DFA-FDB7-8F355A186F8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C2E66CD-5325-447E-3CF6-83A8E596259A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A0388ABB-B82D-7723-D395-97286CDA1102}"/>
              </a:ext>
            </a:extLst>
          </p:cNvPr>
          <p:cNvSpPr/>
          <p:nvPr/>
        </p:nvSpPr>
        <p:spPr>
          <a:xfrm>
            <a:off x="1579561" y="1386153"/>
            <a:ext cx="4235477" cy="423547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3C955BA-52CF-DAEA-2241-C5E95E2A8701}"/>
              </a:ext>
            </a:extLst>
          </p:cNvPr>
          <p:cNvGrpSpPr/>
          <p:nvPr/>
        </p:nvGrpSpPr>
        <p:grpSpPr>
          <a:xfrm>
            <a:off x="1833081" y="3097468"/>
            <a:ext cx="299576" cy="299577"/>
            <a:chOff x="6784258" y="1691148"/>
            <a:chExt cx="491614" cy="49161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CE11482-C5E6-1F2B-53C7-5C62AB770461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3A23D8E-60F7-D7D2-56E9-CD322939180A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7C483E5-058C-1F64-0FB3-833FF97E8098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03D048-56BA-43AC-D9E0-8ED97F897B0F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AC3ED21-A8E5-00CD-2B25-556522CC0373}"/>
              </a:ext>
            </a:extLst>
          </p:cNvPr>
          <p:cNvGrpSpPr/>
          <p:nvPr/>
        </p:nvGrpSpPr>
        <p:grpSpPr>
          <a:xfrm>
            <a:off x="2377856" y="3103996"/>
            <a:ext cx="299576" cy="299577"/>
            <a:chOff x="6784258" y="1691148"/>
            <a:chExt cx="491614" cy="49161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336C9DF-D28E-B45F-E433-69F6F5381EA5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5A1B602-F0FD-8D85-C6E3-9822618CB9DC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DC62247-6932-1418-2D45-A7C9F19846E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E8C558C-C5A5-91B2-8DE5-616C1E558A6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D761C23-7BDE-FEBA-6E70-65BE97CC45D1}"/>
              </a:ext>
            </a:extLst>
          </p:cNvPr>
          <p:cNvGrpSpPr/>
          <p:nvPr/>
        </p:nvGrpSpPr>
        <p:grpSpPr>
          <a:xfrm>
            <a:off x="1833081" y="3569799"/>
            <a:ext cx="299576" cy="299577"/>
            <a:chOff x="6784258" y="1691148"/>
            <a:chExt cx="491614" cy="49161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681EDF3-B431-A949-E709-1E7947CA2F99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7AF5339-A868-889B-C563-29E895C11857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FA47B3A-3564-1030-A088-83881D17E01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FC8755F-C8D9-95AD-C17A-17B3D235EE8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1E92694-7A6E-3EC2-16B7-A278F10BDA90}"/>
              </a:ext>
            </a:extLst>
          </p:cNvPr>
          <p:cNvGrpSpPr/>
          <p:nvPr/>
        </p:nvGrpSpPr>
        <p:grpSpPr>
          <a:xfrm>
            <a:off x="2377856" y="3579785"/>
            <a:ext cx="299576" cy="299577"/>
            <a:chOff x="6784258" y="1691148"/>
            <a:chExt cx="491614" cy="49161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2FA5F8C-C649-6308-9649-8B37BE4B9E18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3E298CC-1058-363E-5142-C2885A66700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6218943-89BA-6F76-4E51-E9E09805052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26600AA-8581-2750-CF26-869E0CC53FA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92A1122-8A90-949B-0564-CDD67A673B06}"/>
              </a:ext>
            </a:extLst>
          </p:cNvPr>
          <p:cNvGrpSpPr/>
          <p:nvPr/>
        </p:nvGrpSpPr>
        <p:grpSpPr>
          <a:xfrm>
            <a:off x="2131581" y="4019164"/>
            <a:ext cx="299576" cy="299577"/>
            <a:chOff x="6784258" y="1691148"/>
            <a:chExt cx="491614" cy="49161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824B82D-4985-4E72-30F9-19C73ED4278F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C2B09B7-DA08-F75B-42D0-DBE58558A43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5F6D6B6-1EA7-8BCA-256C-C2A46FC69495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5F52072-CAEC-9A2D-434F-4718CC1D11B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82FB84D-C240-1C0F-46F2-7E7D33E87E7A}"/>
              </a:ext>
            </a:extLst>
          </p:cNvPr>
          <p:cNvGrpSpPr/>
          <p:nvPr/>
        </p:nvGrpSpPr>
        <p:grpSpPr>
          <a:xfrm>
            <a:off x="4737362" y="3038089"/>
            <a:ext cx="299576" cy="299577"/>
            <a:chOff x="6784258" y="1691148"/>
            <a:chExt cx="491614" cy="49161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58A5C11-B434-87AD-21AC-B74A2DAD5529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61CDA2E-4A41-3FD1-7DBC-F885C8DBED33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7079571-2016-33FA-F93E-3DCFB8D2DAF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CA963F-0652-DDC0-5D1F-05ADF7EDF5CD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F07A0D1-9571-76E5-DF36-7C307B68C509}"/>
              </a:ext>
            </a:extLst>
          </p:cNvPr>
          <p:cNvGrpSpPr/>
          <p:nvPr/>
        </p:nvGrpSpPr>
        <p:grpSpPr>
          <a:xfrm>
            <a:off x="5282137" y="3044617"/>
            <a:ext cx="299576" cy="299577"/>
            <a:chOff x="6784258" y="1691148"/>
            <a:chExt cx="491614" cy="49161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1AF2938-15D3-C6A1-E352-A08703AA28D2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6881893-6365-E26E-31BC-BA20FEA29BC3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4FFFE18-4289-8E90-5CE6-10BCAD31388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2EA222D-F9EC-ADC4-5239-9FAEDFF7DD5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FE0CC64-6F42-39D9-5462-1973530456F0}"/>
              </a:ext>
            </a:extLst>
          </p:cNvPr>
          <p:cNvGrpSpPr/>
          <p:nvPr/>
        </p:nvGrpSpPr>
        <p:grpSpPr>
          <a:xfrm>
            <a:off x="4737362" y="3510420"/>
            <a:ext cx="299576" cy="299577"/>
            <a:chOff x="6784258" y="1691148"/>
            <a:chExt cx="491614" cy="49161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6D16CBC-C6DF-D17A-1755-3BDC477567C6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1B95EE6-BC51-FC9C-8F14-1F949BD645FB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F221B58-D801-4C26-89CC-AD55C9169A27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DB4F5B8-53A4-A2C2-23C1-378BF116E87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107341A-8183-FCBF-3D41-2CE8E2E0C704}"/>
              </a:ext>
            </a:extLst>
          </p:cNvPr>
          <p:cNvGrpSpPr/>
          <p:nvPr/>
        </p:nvGrpSpPr>
        <p:grpSpPr>
          <a:xfrm>
            <a:off x="5282137" y="3520406"/>
            <a:ext cx="299576" cy="299577"/>
            <a:chOff x="6784258" y="1691148"/>
            <a:chExt cx="491614" cy="49161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FA389AF-31AB-EDE4-9EC2-021A093EDD0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7B6F603-3506-C970-6528-DE831DF007AA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CD43411-D3A5-E078-0FAF-4AE7489D3B85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EB430FD-62A0-F528-5FA3-A2496713A7E9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C7064AC-A4F7-7BF3-203D-7C89267D0483}"/>
              </a:ext>
            </a:extLst>
          </p:cNvPr>
          <p:cNvGrpSpPr/>
          <p:nvPr/>
        </p:nvGrpSpPr>
        <p:grpSpPr>
          <a:xfrm>
            <a:off x="5035862" y="3959785"/>
            <a:ext cx="299576" cy="299577"/>
            <a:chOff x="6784258" y="1691148"/>
            <a:chExt cx="491614" cy="491615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89A5246-9463-649A-4325-77F986F284A6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B0F2E7C-E86D-33A7-FA13-B2A9D035E46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643C0B-7B22-85C5-B85E-EB9421C6E280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512EE11-9C04-0E6C-A95A-C181435BEAA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08135F2-92CC-0DF2-CA17-D9DF1EBCF52C}"/>
              </a:ext>
            </a:extLst>
          </p:cNvPr>
          <p:cNvGrpSpPr/>
          <p:nvPr/>
        </p:nvGrpSpPr>
        <p:grpSpPr>
          <a:xfrm>
            <a:off x="3254346" y="4483734"/>
            <a:ext cx="299576" cy="299577"/>
            <a:chOff x="6784258" y="1691148"/>
            <a:chExt cx="491614" cy="49161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A58A547-6050-E62D-EA3C-614E9D56417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20598CC-2F9B-F7F1-C7DC-F6D26C08BF1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1BE4369-786C-7FFE-3320-8A81DF8C3F1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E9603A-9E4D-2C3E-1AF4-FA5A685AFB9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FBA3528-F842-DBED-6BD6-0F8FBB5DDA94}"/>
              </a:ext>
            </a:extLst>
          </p:cNvPr>
          <p:cNvGrpSpPr/>
          <p:nvPr/>
        </p:nvGrpSpPr>
        <p:grpSpPr>
          <a:xfrm>
            <a:off x="3799121" y="4490262"/>
            <a:ext cx="299576" cy="299577"/>
            <a:chOff x="6784258" y="1691148"/>
            <a:chExt cx="491614" cy="49161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8F4876D-F351-4FB1-2FC1-B8D4D86DE987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6EB9F96-D66A-0D14-2C2F-46E6002F2453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3BA6E37-64F4-531D-A92E-333ED6E3E70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DBC885E-4E74-2FC9-7907-DE562AEE3853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8859356-7C6D-A278-83B1-53E61138EB86}"/>
              </a:ext>
            </a:extLst>
          </p:cNvPr>
          <p:cNvGrpSpPr/>
          <p:nvPr/>
        </p:nvGrpSpPr>
        <p:grpSpPr>
          <a:xfrm>
            <a:off x="3254346" y="4956065"/>
            <a:ext cx="299576" cy="299577"/>
            <a:chOff x="6784258" y="1691148"/>
            <a:chExt cx="491614" cy="49161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F5C0555-3559-523E-3641-E38CD07B7752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0416304-87C6-0372-0522-CAB86DF8480E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327BDE5-0DE0-5704-E71B-5CE34239A51D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480D5A1-F1BA-EDFC-53D9-3A2E3F76E98A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F6EDE7A-7431-D057-6DB5-5BF7F65FD8B6}"/>
              </a:ext>
            </a:extLst>
          </p:cNvPr>
          <p:cNvGrpSpPr/>
          <p:nvPr/>
        </p:nvGrpSpPr>
        <p:grpSpPr>
          <a:xfrm>
            <a:off x="3799121" y="4966051"/>
            <a:ext cx="299576" cy="299577"/>
            <a:chOff x="6784258" y="1691148"/>
            <a:chExt cx="491614" cy="491615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7733A76-F2CA-ED6F-2A10-4F57BDB9F3B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3513300-6068-1015-8B43-2F445B5F35F1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7AAC97C-B3FD-8180-50F4-34B9C301921A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D546BA1-917A-93C2-EA5A-E914754653FA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433F571-5F96-4BEC-D4E7-71631DFCBF5F}"/>
              </a:ext>
            </a:extLst>
          </p:cNvPr>
          <p:cNvGrpSpPr/>
          <p:nvPr/>
        </p:nvGrpSpPr>
        <p:grpSpPr>
          <a:xfrm>
            <a:off x="2507450" y="4684895"/>
            <a:ext cx="299576" cy="299577"/>
            <a:chOff x="6784258" y="1691148"/>
            <a:chExt cx="491614" cy="491615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66B740A-7BC6-6502-AAAC-33FB60207A0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82288E0-263E-731C-D92A-4E4972997B5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24FB868-2270-D083-AF80-94AAC9FEFC8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0D24910-6D85-B341-C6DE-94BCD98F0C9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A2C5AF3-CA05-B552-82A8-8D54A5159318}"/>
              </a:ext>
            </a:extLst>
          </p:cNvPr>
          <p:cNvGrpSpPr/>
          <p:nvPr/>
        </p:nvGrpSpPr>
        <p:grpSpPr>
          <a:xfrm>
            <a:off x="3164363" y="1624473"/>
            <a:ext cx="299576" cy="299577"/>
            <a:chOff x="6784258" y="1691148"/>
            <a:chExt cx="491614" cy="491615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746EC07-8250-8331-840F-DA6D51250AD6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71C7243-65A5-F648-7B4D-1572BF8CEA0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3F4460E-05F9-DD2F-EE1B-825F58B93565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D727A00-78BE-4064-E7EF-3DFB3972BDDA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E70EE7B-5490-B780-BF2F-48DF7263B7DA}"/>
              </a:ext>
            </a:extLst>
          </p:cNvPr>
          <p:cNvGrpSpPr/>
          <p:nvPr/>
        </p:nvGrpSpPr>
        <p:grpSpPr>
          <a:xfrm>
            <a:off x="3709138" y="1631001"/>
            <a:ext cx="299576" cy="299577"/>
            <a:chOff x="6784258" y="1691148"/>
            <a:chExt cx="491614" cy="491615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46C35AA-BC6B-39D8-6AF3-903E7DF9757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73CF8A4-2A97-EA32-ADE2-BABB008EF4A1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DFD66FB-0CCE-76F0-5A23-6399A7DB67E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E2BBEA7-4FE6-DB1E-DC11-46AE9456FCED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1273D21-0D30-D79D-15A5-1B8F2A39BCD3}"/>
              </a:ext>
            </a:extLst>
          </p:cNvPr>
          <p:cNvGrpSpPr/>
          <p:nvPr/>
        </p:nvGrpSpPr>
        <p:grpSpPr>
          <a:xfrm>
            <a:off x="3164363" y="2096804"/>
            <a:ext cx="299576" cy="299577"/>
            <a:chOff x="6784258" y="1691148"/>
            <a:chExt cx="491614" cy="49161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FBF39EC-F7AB-DE09-CAD3-A4C3A7EA6710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67335E2-48EA-19A7-8868-FA08240434FA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A86A449-FD66-42C0-D2BF-E9CB65CF8D0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C11DE9-2A37-4550-EB8A-B6E82E9504B6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3113AF9-A2FB-CB5E-AB53-237351763D76}"/>
              </a:ext>
            </a:extLst>
          </p:cNvPr>
          <p:cNvGrpSpPr/>
          <p:nvPr/>
        </p:nvGrpSpPr>
        <p:grpSpPr>
          <a:xfrm>
            <a:off x="3709138" y="2106790"/>
            <a:ext cx="299576" cy="299577"/>
            <a:chOff x="6784258" y="1691148"/>
            <a:chExt cx="491614" cy="491615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BFD71EF-764D-4DF2-D713-FFF5C84BEC13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5EFC521-37EE-2872-395F-150F14F228B2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7B2E09C-14F0-B3B0-69A4-5A5AD8C3D97D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DFB7A17-D23D-CF72-7335-E5E356EB1E95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108BEB0-BFB8-7187-E641-149DBC6756A9}"/>
              </a:ext>
            </a:extLst>
          </p:cNvPr>
          <p:cNvGrpSpPr/>
          <p:nvPr/>
        </p:nvGrpSpPr>
        <p:grpSpPr>
          <a:xfrm>
            <a:off x="4473900" y="2003244"/>
            <a:ext cx="299576" cy="299577"/>
            <a:chOff x="6784258" y="1691148"/>
            <a:chExt cx="491614" cy="491615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B8E8ABB-D9D9-2D8A-EF9E-DC600AB1E9F2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D79290D-5614-0378-628B-9EE29BF29FA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51774EF-E2B3-FF99-ECED-7029C19B72E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8DC4346-2081-EAB2-7F54-97E654C12D35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C89A7E0-3046-DDEF-AB53-EBAB66A17A8F}"/>
              </a:ext>
            </a:extLst>
          </p:cNvPr>
          <p:cNvSpPr txBox="1"/>
          <p:nvPr/>
        </p:nvSpPr>
        <p:spPr>
          <a:xfrm>
            <a:off x="8305800" y="361950"/>
            <a:ext cx="351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Ring 1 – 5 devices, success = 75%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99C1B8-4C42-8DED-6180-EE523F2BC978}"/>
              </a:ext>
            </a:extLst>
          </p:cNvPr>
          <p:cNvSpPr txBox="1"/>
          <p:nvPr/>
        </p:nvSpPr>
        <p:spPr>
          <a:xfrm>
            <a:off x="8305800" y="723900"/>
            <a:ext cx="363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Ring 2 – 20 devices, success = 75%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BC28C0-88FF-218F-B9D0-3923671E01E7}"/>
              </a:ext>
            </a:extLst>
          </p:cNvPr>
          <p:cNvSpPr/>
          <p:nvPr/>
        </p:nvSpPr>
        <p:spPr>
          <a:xfrm>
            <a:off x="247255" y="0"/>
            <a:ext cx="6877050" cy="685799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4A5FCAE-1F45-0EDB-D6C1-ECFD941F6C58}"/>
              </a:ext>
            </a:extLst>
          </p:cNvPr>
          <p:cNvSpPr txBox="1"/>
          <p:nvPr/>
        </p:nvSpPr>
        <p:spPr>
          <a:xfrm>
            <a:off x="8305800" y="1093232"/>
            <a:ext cx="350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Ring 3 – too many devices to draw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5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BDE4E3FD-5965-2481-FC45-797CB8F1FC1A}"/>
              </a:ext>
            </a:extLst>
          </p:cNvPr>
          <p:cNvGrpSpPr/>
          <p:nvPr/>
        </p:nvGrpSpPr>
        <p:grpSpPr>
          <a:xfrm>
            <a:off x="3222724" y="3354105"/>
            <a:ext cx="299576" cy="299577"/>
            <a:chOff x="6784258" y="1691148"/>
            <a:chExt cx="491614" cy="49161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85BD927-00B0-8155-98DD-A0E5A23C119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0E78F19-08F4-046A-801D-F69DB603FCB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0254393-A7CF-EB1D-BF39-6D54BA63E31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181B036-FB68-581B-029C-ADD3875292C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71DC7BDA-66A6-C5DC-4557-F50D10F34C4A}"/>
              </a:ext>
            </a:extLst>
          </p:cNvPr>
          <p:cNvSpPr/>
          <p:nvPr/>
        </p:nvSpPr>
        <p:spPr>
          <a:xfrm>
            <a:off x="2779662" y="2530654"/>
            <a:ext cx="1816662" cy="181666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3E427F4-DE6B-B296-89AC-24A1CA3E1964}"/>
              </a:ext>
            </a:extLst>
          </p:cNvPr>
          <p:cNvGrpSpPr/>
          <p:nvPr/>
        </p:nvGrpSpPr>
        <p:grpSpPr>
          <a:xfrm>
            <a:off x="3222724" y="2881774"/>
            <a:ext cx="299576" cy="299577"/>
            <a:chOff x="6784258" y="1691148"/>
            <a:chExt cx="491614" cy="4916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DC3EBC-AEBB-49FF-C9D3-6A0205FF00C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4EB8AD-C10A-0189-00EE-58A3F8E1DA30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F538B0-4AB6-D2A7-6FAD-E92A04F0E11C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ADFFBC-ED0F-518A-8DF5-5796EED5EA82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569796-3010-6138-4587-AAC2B8ED9ED7}"/>
              </a:ext>
            </a:extLst>
          </p:cNvPr>
          <p:cNvGrpSpPr/>
          <p:nvPr/>
        </p:nvGrpSpPr>
        <p:grpSpPr>
          <a:xfrm>
            <a:off x="3222724" y="2876165"/>
            <a:ext cx="299576" cy="299577"/>
            <a:chOff x="8060608" y="1704589"/>
            <a:chExt cx="299576" cy="2995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153E1A-1EFF-BEBF-F0C5-204C2B1A458E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7F74EB-9397-529E-327A-5135971E80B3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84BDED-5E4A-B22B-E2A4-43076D7D3858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1C3D27-6E01-EBD7-525E-F1E4EAEA8E83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0EEBF0-D8F0-80A3-5102-275BA46930CB}"/>
              </a:ext>
            </a:extLst>
          </p:cNvPr>
          <p:cNvGrpSpPr/>
          <p:nvPr/>
        </p:nvGrpSpPr>
        <p:grpSpPr>
          <a:xfrm>
            <a:off x="3232249" y="3354103"/>
            <a:ext cx="299576" cy="299577"/>
            <a:chOff x="8060608" y="1704589"/>
            <a:chExt cx="299576" cy="299577"/>
          </a:xfrm>
          <a:solidFill>
            <a:schemeClr val="tx1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A9D6F94-ECA1-8825-9516-BFFCA212EB54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E80C0C-9324-9F39-D0D3-1BCD751ED8C9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708660-7615-DBA8-E5D1-3AD902E537EF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00AFF4-CA3B-E6B8-E0B4-8573E2CC6BAC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E0AD4A4-F8DD-8D8C-4AC3-47F164D6DE50}"/>
              </a:ext>
            </a:extLst>
          </p:cNvPr>
          <p:cNvGrpSpPr/>
          <p:nvPr/>
        </p:nvGrpSpPr>
        <p:grpSpPr>
          <a:xfrm>
            <a:off x="3767499" y="2888302"/>
            <a:ext cx="299576" cy="299577"/>
            <a:chOff x="6784258" y="1691148"/>
            <a:chExt cx="491614" cy="49161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6C2A772-26DB-CBA7-91B1-21ECCA241373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D22AC52-D375-5B78-92BA-F34AE584047F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6000A8-88E7-56E9-0564-FEB247A287B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EB8105B-E3AF-A0D7-CF8C-73E4D245A29D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E10A231-5313-AB85-6859-1A0E1A53FF81}"/>
              </a:ext>
            </a:extLst>
          </p:cNvPr>
          <p:cNvGrpSpPr/>
          <p:nvPr/>
        </p:nvGrpSpPr>
        <p:grpSpPr>
          <a:xfrm>
            <a:off x="3767499" y="3364091"/>
            <a:ext cx="299576" cy="299577"/>
            <a:chOff x="6784258" y="1691148"/>
            <a:chExt cx="491614" cy="4916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12A8CAE-CDCA-E3A4-0886-CC8BFBE93191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A1BB83-63ED-1908-41DE-C1375FE6AAB0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21C28E6-C4F2-AE4F-0F30-B904A8CE5EC7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F5DA60-BF5E-A28E-A20B-D1F5AC39E424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861B5F-7C23-6936-C042-1FF67E25677F}"/>
              </a:ext>
            </a:extLst>
          </p:cNvPr>
          <p:cNvGrpSpPr/>
          <p:nvPr/>
        </p:nvGrpSpPr>
        <p:grpSpPr>
          <a:xfrm>
            <a:off x="3521224" y="3803470"/>
            <a:ext cx="299576" cy="299577"/>
            <a:chOff x="6784258" y="1691148"/>
            <a:chExt cx="491614" cy="49161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23E396B-439F-5352-0B38-0E0CC4476DE6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F80201A-9556-1E30-9C10-48E212F5195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E25363-298A-6DBC-0BD7-3542B57B2A5A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3E09106-A3B1-179A-6F62-6BF0181D895D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41911C9B-A75E-3AF3-E460-F9308F5F8243}"/>
              </a:ext>
            </a:extLst>
          </p:cNvPr>
          <p:cNvSpPr/>
          <p:nvPr/>
        </p:nvSpPr>
        <p:spPr>
          <a:xfrm>
            <a:off x="1552197" y="1386154"/>
            <a:ext cx="4235477" cy="423547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55E79A-A8BA-79B2-C959-32845AE66E13}"/>
              </a:ext>
            </a:extLst>
          </p:cNvPr>
          <p:cNvGrpSpPr/>
          <p:nvPr/>
        </p:nvGrpSpPr>
        <p:grpSpPr>
          <a:xfrm>
            <a:off x="1805717" y="3097469"/>
            <a:ext cx="299576" cy="299577"/>
            <a:chOff x="6784258" y="1691148"/>
            <a:chExt cx="491614" cy="49161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DA6E9D0-5C6B-B190-8FB6-291DD25C7EB0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66B429-1C9D-D2D9-C2CA-ED318D6F62C3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3168281-B02E-76BF-8022-C39A44D42BE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88BAF12-1053-AB55-ADAF-878979D8757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94A7F3E-D163-5D0E-3B42-32660AC01F2B}"/>
              </a:ext>
            </a:extLst>
          </p:cNvPr>
          <p:cNvGrpSpPr/>
          <p:nvPr/>
        </p:nvGrpSpPr>
        <p:grpSpPr>
          <a:xfrm>
            <a:off x="2350492" y="3103997"/>
            <a:ext cx="299576" cy="299577"/>
            <a:chOff x="6784258" y="1691148"/>
            <a:chExt cx="491614" cy="49161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000BED2-A97F-99D0-5338-C3B49B1F0EBF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E1DAE47-B382-40B9-035E-136AF4BB9B06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9CC6CD-7A90-50FA-3EE7-100BF54C777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8A5E2A5-FA0E-3883-03BC-908B6246A432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43239FD-EC3E-B6F0-B560-5A1042A16B47}"/>
              </a:ext>
            </a:extLst>
          </p:cNvPr>
          <p:cNvGrpSpPr/>
          <p:nvPr/>
        </p:nvGrpSpPr>
        <p:grpSpPr>
          <a:xfrm>
            <a:off x="1805717" y="3569800"/>
            <a:ext cx="299576" cy="299577"/>
            <a:chOff x="6784258" y="1691148"/>
            <a:chExt cx="491614" cy="49161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992002C-0F53-3050-AE17-646C21B6981A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345F1DB-3D1A-DB09-0085-D8F8EE6E199F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F91D6FC-8100-4239-8447-223840A4E76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4FD221-BF7B-ECA9-6754-27DBEA46C66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9F16FB0-FFE1-C04B-3B4F-6E04FC73D1F5}"/>
              </a:ext>
            </a:extLst>
          </p:cNvPr>
          <p:cNvGrpSpPr/>
          <p:nvPr/>
        </p:nvGrpSpPr>
        <p:grpSpPr>
          <a:xfrm>
            <a:off x="2350492" y="3579786"/>
            <a:ext cx="299576" cy="299577"/>
            <a:chOff x="6784258" y="1691148"/>
            <a:chExt cx="491614" cy="49161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B9E6D1-2619-6B89-47C4-8F6A703711F7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AB8B7B5-BFF4-28EC-24B1-AEB2FA45141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11C0AF6-60DF-64B3-E567-1F689E612975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0319973-643E-B1E7-C7B9-D09C4BFDD3C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DA2C57C-7505-55B0-14A9-9B6CFD6DE178}"/>
              </a:ext>
            </a:extLst>
          </p:cNvPr>
          <p:cNvGrpSpPr/>
          <p:nvPr/>
        </p:nvGrpSpPr>
        <p:grpSpPr>
          <a:xfrm>
            <a:off x="2104217" y="4019165"/>
            <a:ext cx="299576" cy="299577"/>
            <a:chOff x="6784258" y="1691148"/>
            <a:chExt cx="491614" cy="49161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48EED47-83CA-9F77-F623-2A629A514327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412BF30-E647-0C89-8DFB-16F6C94372D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8CB637F-A3F7-1296-5C8F-BE66BA3DE54D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8B93970-D8B4-1FA4-B4B5-7ED82FFD7A5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230F208-2FE0-A86E-1694-31CBEF9E34A3}"/>
              </a:ext>
            </a:extLst>
          </p:cNvPr>
          <p:cNvGrpSpPr/>
          <p:nvPr/>
        </p:nvGrpSpPr>
        <p:grpSpPr>
          <a:xfrm>
            <a:off x="4709998" y="3038090"/>
            <a:ext cx="299576" cy="299577"/>
            <a:chOff x="6784258" y="1691148"/>
            <a:chExt cx="491614" cy="49161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2DF0DE8-A3E5-DBC3-E298-2EB2F0FE9C9F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06E8D5E-1847-D03B-2045-F73A3AB17AE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951D6B7-7F28-C300-825C-1A1F4C3C1E4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503CE57-1756-1988-46D0-73F790E2E45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03B79BB-74DC-D147-FB56-4BC1CD52F862}"/>
              </a:ext>
            </a:extLst>
          </p:cNvPr>
          <p:cNvGrpSpPr/>
          <p:nvPr/>
        </p:nvGrpSpPr>
        <p:grpSpPr>
          <a:xfrm>
            <a:off x="5254773" y="3044618"/>
            <a:ext cx="299576" cy="299577"/>
            <a:chOff x="6784258" y="1691148"/>
            <a:chExt cx="491614" cy="49161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BF249A9-8F5F-9091-CD25-A761527CC717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94E0EAF-D062-D174-709D-F948C572F4B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83B62B3-648C-3629-BD7A-103B04D1850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D641E36-F124-364D-2AAD-AD7489FC3A7F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BF6FD63-10F9-DF64-E169-F422B412DD24}"/>
              </a:ext>
            </a:extLst>
          </p:cNvPr>
          <p:cNvGrpSpPr/>
          <p:nvPr/>
        </p:nvGrpSpPr>
        <p:grpSpPr>
          <a:xfrm>
            <a:off x="4709998" y="3510421"/>
            <a:ext cx="299576" cy="299577"/>
            <a:chOff x="6784258" y="1691148"/>
            <a:chExt cx="491614" cy="49161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13B012B-EB26-5328-3CF3-BD0EBD61564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548A915-2037-D0AE-8E4D-727D92C3197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7458259-5FA8-299F-0598-BB90B9AAB60B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DC3206A-20DB-4FB0-51C6-B17082EF8443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F6A36D1-8911-3F9A-6330-23D4A166F804}"/>
              </a:ext>
            </a:extLst>
          </p:cNvPr>
          <p:cNvGrpSpPr/>
          <p:nvPr/>
        </p:nvGrpSpPr>
        <p:grpSpPr>
          <a:xfrm>
            <a:off x="5254773" y="3520407"/>
            <a:ext cx="299576" cy="299577"/>
            <a:chOff x="6784258" y="1691148"/>
            <a:chExt cx="491614" cy="49161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B481F9D-C880-FE30-278C-8E1E1A4E5A28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00B5C1A-175B-7CBB-3AB1-FD6E3E8F74E1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CDBD4DB-C459-5520-A2B9-69752E66B86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D2F8169-6441-EF54-A87D-B3B50AA8B5C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8582D34-66A1-C71F-1C91-8157A6AEB43C}"/>
              </a:ext>
            </a:extLst>
          </p:cNvPr>
          <p:cNvGrpSpPr/>
          <p:nvPr/>
        </p:nvGrpSpPr>
        <p:grpSpPr>
          <a:xfrm>
            <a:off x="5008498" y="3959786"/>
            <a:ext cx="299576" cy="299577"/>
            <a:chOff x="6784258" y="1691148"/>
            <a:chExt cx="491614" cy="491615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A464C64-C925-D16E-CA69-33D1F84A267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55B05C0-4DDE-507F-6F65-70CED28C88CF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09E907F-D3B8-DF44-FDE0-0D21A660BD4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A06B011-948A-16A5-C743-CA76D46D0A1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8498EDA-7250-705D-06B9-EA113D4362E0}"/>
              </a:ext>
            </a:extLst>
          </p:cNvPr>
          <p:cNvGrpSpPr/>
          <p:nvPr/>
        </p:nvGrpSpPr>
        <p:grpSpPr>
          <a:xfrm>
            <a:off x="3226982" y="4483735"/>
            <a:ext cx="299576" cy="299577"/>
            <a:chOff x="6784258" y="1691148"/>
            <a:chExt cx="491614" cy="49161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929BD3E-BE6F-3E7D-E9A5-EB829B6D0412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A360B9-55D7-D94A-92EA-8CC9960812DF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C7461F4-9CC5-918B-2992-1DCB0A8F5C8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E73E84A-4FF6-342A-3EAF-325E71E656B6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19E23EC-D4FB-71F9-41B5-A346B86C5AA1}"/>
              </a:ext>
            </a:extLst>
          </p:cNvPr>
          <p:cNvGrpSpPr/>
          <p:nvPr/>
        </p:nvGrpSpPr>
        <p:grpSpPr>
          <a:xfrm>
            <a:off x="3771757" y="4490263"/>
            <a:ext cx="299576" cy="299577"/>
            <a:chOff x="6784258" y="1691148"/>
            <a:chExt cx="491614" cy="49161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9578368-2500-26C6-D79D-B13F09EC46F8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7CE9194-54A8-4D7D-4EF8-C4A4A56A0EF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F20118E-9EF6-4C1E-962C-93BAF6D90A00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E326F85-FA5A-2A8F-33F2-38331AA90626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9889C09-1BAC-3CEE-4C4E-1502EA04166C}"/>
              </a:ext>
            </a:extLst>
          </p:cNvPr>
          <p:cNvGrpSpPr/>
          <p:nvPr/>
        </p:nvGrpSpPr>
        <p:grpSpPr>
          <a:xfrm>
            <a:off x="3226982" y="4956066"/>
            <a:ext cx="299576" cy="299577"/>
            <a:chOff x="6784258" y="1691148"/>
            <a:chExt cx="491614" cy="49161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44FB7D0-64BD-5017-77DE-7BE319389BA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FB68299-D3B7-24EA-8B08-D823451ACE1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DD5100F-8D7E-3D70-A210-4E64EE4F901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48C283C-DDCD-576A-7982-D7408D9C93C4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062C9D5-33A2-AF4F-8A24-96482C637948}"/>
              </a:ext>
            </a:extLst>
          </p:cNvPr>
          <p:cNvGrpSpPr/>
          <p:nvPr/>
        </p:nvGrpSpPr>
        <p:grpSpPr>
          <a:xfrm>
            <a:off x="3771757" y="4966052"/>
            <a:ext cx="299576" cy="299577"/>
            <a:chOff x="6784258" y="1691148"/>
            <a:chExt cx="491614" cy="491615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53DE450-9E8D-0319-A9CF-4A71BBEE56A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16885A4-C181-E7D4-716D-F2014431469F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61415CB-E2A7-0B38-7022-3DF9F8797AD8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E531099-026E-D468-758C-2E53CC9D5499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B80D475-F195-6CC2-3606-7F2412C1D7F1}"/>
              </a:ext>
            </a:extLst>
          </p:cNvPr>
          <p:cNvGrpSpPr/>
          <p:nvPr/>
        </p:nvGrpSpPr>
        <p:grpSpPr>
          <a:xfrm>
            <a:off x="2480086" y="4684896"/>
            <a:ext cx="299576" cy="299577"/>
            <a:chOff x="6784258" y="1691148"/>
            <a:chExt cx="491614" cy="491615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C8A4031-DAF8-BDB1-36A6-F1CFBE48753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790C20B-BD52-CEFB-7F13-C9BF9C26EF1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DCD1414-D2E4-2336-3DBA-A500DB33B44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85222C1-BFB4-D81F-A469-F6DBF855B4E3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2562736-1D34-8816-27E4-4D80F19275FF}"/>
              </a:ext>
            </a:extLst>
          </p:cNvPr>
          <p:cNvGrpSpPr/>
          <p:nvPr/>
        </p:nvGrpSpPr>
        <p:grpSpPr>
          <a:xfrm>
            <a:off x="3136999" y="1624474"/>
            <a:ext cx="299576" cy="299577"/>
            <a:chOff x="6784258" y="1691148"/>
            <a:chExt cx="491614" cy="491615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5A772DB-D9F0-3466-97B1-4A6465B841A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191D22B-96A6-D1F7-D10C-921AC1FBAF72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C4A787F-3B00-6712-C345-51AD3A64467A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3A9201E-5926-0D81-BCC5-26D63079D36E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07CFEDD-539D-F7D8-AA3E-D7F5C7607CE5}"/>
              </a:ext>
            </a:extLst>
          </p:cNvPr>
          <p:cNvGrpSpPr/>
          <p:nvPr/>
        </p:nvGrpSpPr>
        <p:grpSpPr>
          <a:xfrm>
            <a:off x="3681774" y="1631002"/>
            <a:ext cx="299576" cy="299577"/>
            <a:chOff x="6784258" y="1691148"/>
            <a:chExt cx="491614" cy="491615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F07DF3E-E93F-4F17-3FF0-D67B04A31D0E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3892FE5-0870-0A13-7868-F3731C2A398C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48CF57B-4B64-29D0-1035-8B817449630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989B2DF-BE57-521A-B4AF-311749A35BDD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B5F83B3-6C07-3EE6-6712-50893800A21C}"/>
              </a:ext>
            </a:extLst>
          </p:cNvPr>
          <p:cNvGrpSpPr/>
          <p:nvPr/>
        </p:nvGrpSpPr>
        <p:grpSpPr>
          <a:xfrm>
            <a:off x="3136999" y="2096805"/>
            <a:ext cx="299576" cy="299577"/>
            <a:chOff x="6784258" y="1691148"/>
            <a:chExt cx="491614" cy="49161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F3A4529D-7950-4E4F-DDD7-809A67DD7A05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DA52501-9FC3-7F5F-726B-2311C60C2EE3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8B2E4DA-55E4-409B-791C-CA95711C612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D45EAD7-D304-5F35-C15F-DE9DA4D4BC25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CADCBE1-CB7D-2CB2-194C-B7325AADD636}"/>
              </a:ext>
            </a:extLst>
          </p:cNvPr>
          <p:cNvGrpSpPr/>
          <p:nvPr/>
        </p:nvGrpSpPr>
        <p:grpSpPr>
          <a:xfrm>
            <a:off x="3681774" y="2106791"/>
            <a:ext cx="299576" cy="299577"/>
            <a:chOff x="6784258" y="1691148"/>
            <a:chExt cx="491614" cy="491615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144B337-DC02-ABB6-040A-01CD453E6791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70E81B6-3A29-B9F2-D40C-61BCF9A2617C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5DA790F-C277-8DAF-0FEA-BEA70D86CF7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CDD1BA0-6DA0-C7D0-73DB-D089DA4747C3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3237A6B-CB9E-621F-6B70-5F80BEE88740}"/>
              </a:ext>
            </a:extLst>
          </p:cNvPr>
          <p:cNvGrpSpPr/>
          <p:nvPr/>
        </p:nvGrpSpPr>
        <p:grpSpPr>
          <a:xfrm>
            <a:off x="4446536" y="2003245"/>
            <a:ext cx="299576" cy="299577"/>
            <a:chOff x="6784258" y="1691148"/>
            <a:chExt cx="491614" cy="491615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139B2A1-0B51-360B-41E9-90CABD037B96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8CD0B8F-4F20-9326-9CD1-7DD57A149C3F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D9C356E-D674-4F1B-4B78-5EFEA97B2A7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334662F-66D0-7688-4C34-61A9C75AE529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Oval 146">
            <a:extLst>
              <a:ext uri="{FF2B5EF4-FFF2-40B4-BE49-F238E27FC236}">
                <a16:creationId xmlns:a16="http://schemas.microsoft.com/office/drawing/2014/main" id="{B66EFE2F-B965-99AD-5CB8-121C424DA799}"/>
              </a:ext>
            </a:extLst>
          </p:cNvPr>
          <p:cNvSpPr/>
          <p:nvPr/>
        </p:nvSpPr>
        <p:spPr>
          <a:xfrm>
            <a:off x="219891" y="1"/>
            <a:ext cx="6877050" cy="685799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A8D2130-0B4F-BBA7-967C-E092D43987B6}"/>
              </a:ext>
            </a:extLst>
          </p:cNvPr>
          <p:cNvSpPr txBox="1"/>
          <p:nvPr/>
        </p:nvSpPr>
        <p:spPr>
          <a:xfrm>
            <a:off x="8305800" y="361950"/>
            <a:ext cx="351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Ring 1 – 5 devices, success = 75%</a:t>
            </a: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8150D5D-0845-11AC-148E-5A5304FE09BE}"/>
              </a:ext>
            </a:extLst>
          </p:cNvPr>
          <p:cNvSpPr txBox="1"/>
          <p:nvPr/>
        </p:nvSpPr>
        <p:spPr>
          <a:xfrm>
            <a:off x="8189374" y="721757"/>
            <a:ext cx="3381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Ring 1 status of deployment at </a:t>
            </a:r>
          </a:p>
          <a:p>
            <a:r>
              <a:rPr lang="en-GB" b="1" dirty="0"/>
              <a:t>the end of soak time</a:t>
            </a:r>
            <a:endParaRPr lang="en-US" b="1" dirty="0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458FE27-AADC-157B-8F4E-1452A2A18CC3}"/>
              </a:ext>
            </a:extLst>
          </p:cNvPr>
          <p:cNvGrpSpPr/>
          <p:nvPr/>
        </p:nvGrpSpPr>
        <p:grpSpPr>
          <a:xfrm>
            <a:off x="3756124" y="3354103"/>
            <a:ext cx="299576" cy="299577"/>
            <a:chOff x="8060608" y="1704589"/>
            <a:chExt cx="299576" cy="299577"/>
          </a:xfrm>
          <a:solidFill>
            <a:schemeClr val="tx1"/>
          </a:solidFill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DC9DC38-9C4B-CEC4-F60C-15D5FA2AF73C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85A35DB-16C9-7D9E-51F3-EB63AB8E1AFB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927E195-3F3D-99EE-10B0-D0568028F62A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4A4B1646-D273-0F07-52B7-90A4FEC0BA3D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65F69FC-263B-AD8A-72D9-EFC0BAFEA14A}"/>
              </a:ext>
            </a:extLst>
          </p:cNvPr>
          <p:cNvGrpSpPr/>
          <p:nvPr/>
        </p:nvGrpSpPr>
        <p:grpSpPr>
          <a:xfrm>
            <a:off x="3538205" y="3801778"/>
            <a:ext cx="299576" cy="299577"/>
            <a:chOff x="8060608" y="1704589"/>
            <a:chExt cx="299576" cy="299577"/>
          </a:xfrm>
          <a:solidFill>
            <a:schemeClr val="tx1"/>
          </a:solidFill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018346C-1E53-C299-1F82-5F819299B4E4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714E04C-0A83-2E31-E382-A0949D71AA46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EE683A8-E2EE-1DAC-37B7-047DC6C27DBD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41445EE6-55E7-94B7-7B81-9CF332CE1F79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39A38F-02EC-2D44-D95C-0774B26B122B}"/>
              </a:ext>
            </a:extLst>
          </p:cNvPr>
          <p:cNvGrpSpPr/>
          <p:nvPr/>
        </p:nvGrpSpPr>
        <p:grpSpPr>
          <a:xfrm>
            <a:off x="3765649" y="2888687"/>
            <a:ext cx="299576" cy="299577"/>
            <a:chOff x="8060608" y="1704589"/>
            <a:chExt cx="299576" cy="29957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7E0AF69-AFF2-3F70-65F6-3374DC0B4853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F1F684-43EE-1AE4-8213-F869A32BD5BF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8116ED-F45E-A7F6-2B4E-CD189D1D3E23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74F1A61-5CE5-FB10-7508-3F3B6D4D6147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B1E68D6-A56C-5A48-DA43-51C1F309C8D4}"/>
              </a:ext>
            </a:extLst>
          </p:cNvPr>
          <p:cNvSpPr txBox="1"/>
          <p:nvPr/>
        </p:nvSpPr>
        <p:spPr>
          <a:xfrm>
            <a:off x="7588178" y="1496551"/>
            <a:ext cx="380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Patch 1 install rate = 3/5 = 60% - FAIL</a:t>
            </a:r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DC5BAB3-658B-86B7-CFBB-880E8EE0CFB2}"/>
              </a:ext>
            </a:extLst>
          </p:cNvPr>
          <p:cNvSpPr txBox="1"/>
          <p:nvPr/>
        </p:nvSpPr>
        <p:spPr>
          <a:xfrm>
            <a:off x="7588178" y="1865883"/>
            <a:ext cx="437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Patch 2 install rate = 4/5 = 80% - SUCCESS</a:t>
            </a:r>
            <a:endParaRPr 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5889D19-E31D-0C28-3D0A-647144815F83}"/>
              </a:ext>
            </a:extLst>
          </p:cNvPr>
          <p:cNvSpPr txBox="1"/>
          <p:nvPr/>
        </p:nvSpPr>
        <p:spPr>
          <a:xfrm>
            <a:off x="7588177" y="2271345"/>
            <a:ext cx="449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Patch 3 install rate = 5/5 = 100% - SUCCESS</a:t>
            </a:r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CEED485-028E-00D6-A736-6CEF860F0C3B}"/>
              </a:ext>
            </a:extLst>
          </p:cNvPr>
          <p:cNvSpPr txBox="1"/>
          <p:nvPr/>
        </p:nvSpPr>
        <p:spPr>
          <a:xfrm>
            <a:off x="7588176" y="2604547"/>
            <a:ext cx="449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Patch 4 install rate = 5/5 = 100% -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8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B8B4A-0FFA-8983-0C50-8583C2887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927CAD8-9BA7-75CE-C7BC-E1237C050B68}"/>
              </a:ext>
            </a:extLst>
          </p:cNvPr>
          <p:cNvGrpSpPr/>
          <p:nvPr/>
        </p:nvGrpSpPr>
        <p:grpSpPr>
          <a:xfrm>
            <a:off x="3222724" y="3354105"/>
            <a:ext cx="299576" cy="299577"/>
            <a:chOff x="6784258" y="1691148"/>
            <a:chExt cx="491614" cy="49161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8E6C00A-A0CD-739F-0082-EA2281F232C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E9ED3E-8FBC-9325-DE7E-E25EE29F2F3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9A-F900-3CBF-6D8C-F68F5962F08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9295E22-664D-1326-9076-0DFBC5DC2273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11E0AFA5-EAD9-17AF-DCDC-6B05149D48F6}"/>
              </a:ext>
            </a:extLst>
          </p:cNvPr>
          <p:cNvSpPr/>
          <p:nvPr/>
        </p:nvSpPr>
        <p:spPr>
          <a:xfrm>
            <a:off x="2779662" y="2530654"/>
            <a:ext cx="1816662" cy="181666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52DA88-BFA5-D4D9-9909-2383AEF530E7}"/>
              </a:ext>
            </a:extLst>
          </p:cNvPr>
          <p:cNvGrpSpPr/>
          <p:nvPr/>
        </p:nvGrpSpPr>
        <p:grpSpPr>
          <a:xfrm>
            <a:off x="3222724" y="2881774"/>
            <a:ext cx="299576" cy="299577"/>
            <a:chOff x="6784258" y="1691148"/>
            <a:chExt cx="491614" cy="4916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23EDF7-1565-130A-0E4C-3F8726FD1E5D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038006-9614-55B9-0AB2-09AE672827D0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B3C9ED-81D7-5DB6-EFEB-285BD851C628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CE4C0B-444B-7F7A-A9AF-01AADB5FADE9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337F55-93DE-E16E-B2F9-F15C3FAD8315}"/>
              </a:ext>
            </a:extLst>
          </p:cNvPr>
          <p:cNvGrpSpPr/>
          <p:nvPr/>
        </p:nvGrpSpPr>
        <p:grpSpPr>
          <a:xfrm>
            <a:off x="3222724" y="2876165"/>
            <a:ext cx="299576" cy="299577"/>
            <a:chOff x="8060608" y="1704589"/>
            <a:chExt cx="299576" cy="2995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BB5790-C8A6-5695-FA75-2818BB863077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586C2F-E514-2FD6-49A8-97568E3676A5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F8F29E-A6AE-6E21-8E29-8E09005D950E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48D473-3F05-A504-17B6-46EF7ADEE58D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E3E72A-5FCA-12FB-3A95-95ED1BE14125}"/>
              </a:ext>
            </a:extLst>
          </p:cNvPr>
          <p:cNvGrpSpPr/>
          <p:nvPr/>
        </p:nvGrpSpPr>
        <p:grpSpPr>
          <a:xfrm>
            <a:off x="3232249" y="3354103"/>
            <a:ext cx="299576" cy="299577"/>
            <a:chOff x="8060608" y="1704589"/>
            <a:chExt cx="299576" cy="299577"/>
          </a:xfrm>
          <a:solidFill>
            <a:schemeClr val="tx1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3EC306-6EB1-C4AC-FAB4-A789FF1B8185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C37AB46-76C9-5CD7-359B-6868A890C662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25DD0DC-2F9F-49A3-1873-F76053948588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6C15A8D-B980-9664-C12F-817B11CCD4AD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483A02-7085-2796-B004-2A0E5BC09982}"/>
              </a:ext>
            </a:extLst>
          </p:cNvPr>
          <p:cNvGrpSpPr/>
          <p:nvPr/>
        </p:nvGrpSpPr>
        <p:grpSpPr>
          <a:xfrm>
            <a:off x="3767499" y="2888302"/>
            <a:ext cx="299576" cy="299577"/>
            <a:chOff x="6784258" y="1691148"/>
            <a:chExt cx="491614" cy="49161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E510F87-D3B0-603B-F4C2-481BF1338A5E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681713-CB44-DB79-A9D4-DFF383AB8C1C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760A1FF-5877-B4C2-7282-40C15B55E39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6A079A-DB02-A296-C43A-1FF80846AB0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5E0175-1C0C-ABA3-E2E9-D49FE739356A}"/>
              </a:ext>
            </a:extLst>
          </p:cNvPr>
          <p:cNvGrpSpPr/>
          <p:nvPr/>
        </p:nvGrpSpPr>
        <p:grpSpPr>
          <a:xfrm>
            <a:off x="3767499" y="3364091"/>
            <a:ext cx="299576" cy="299577"/>
            <a:chOff x="6784258" y="1691148"/>
            <a:chExt cx="491614" cy="4916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FD52FD-4938-80F5-F809-ADE26EE6407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9A3846A-9990-3589-9874-C24141642A22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3D9D689-3B2D-93DD-C2BB-1657B6DFA4DB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4D35880-359D-78C6-B697-DE51D4EB5FF3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AB7BB94-914F-17E8-6293-3CD4019C6EA5}"/>
              </a:ext>
            </a:extLst>
          </p:cNvPr>
          <p:cNvGrpSpPr/>
          <p:nvPr/>
        </p:nvGrpSpPr>
        <p:grpSpPr>
          <a:xfrm>
            <a:off x="3521224" y="3803470"/>
            <a:ext cx="299576" cy="299577"/>
            <a:chOff x="6784258" y="1691148"/>
            <a:chExt cx="491614" cy="49161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1E021E0-DC44-B59E-7ED5-19062E5F880A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F127118-209F-7096-112C-867F1CDD157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412A7D6-3BE1-BFC2-954B-EED146BABB95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ADABA23-5A37-19A1-B9FE-81E0C854D324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59FEF978-C5F8-B735-351B-915804F9EC65}"/>
              </a:ext>
            </a:extLst>
          </p:cNvPr>
          <p:cNvSpPr/>
          <p:nvPr/>
        </p:nvSpPr>
        <p:spPr>
          <a:xfrm>
            <a:off x="1552197" y="1386154"/>
            <a:ext cx="4235477" cy="423547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881DCEE-92CA-9906-35ED-CEBC40AA5CFF}"/>
              </a:ext>
            </a:extLst>
          </p:cNvPr>
          <p:cNvGrpSpPr/>
          <p:nvPr/>
        </p:nvGrpSpPr>
        <p:grpSpPr>
          <a:xfrm>
            <a:off x="1805717" y="3097469"/>
            <a:ext cx="299576" cy="299577"/>
            <a:chOff x="6784258" y="1691148"/>
            <a:chExt cx="491614" cy="49161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C88E561-4009-9A95-0542-F0B3E723CE2F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2FDC746-6DB9-3F16-FD6D-DD1CB32E723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D75E5B-36E5-C6C2-2052-A27911ABEC97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AE9F0E5-C5B7-9F99-F92A-A4DD4C4D827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8D0C54F-2F64-DAEE-48DD-50D31E2091BA}"/>
              </a:ext>
            </a:extLst>
          </p:cNvPr>
          <p:cNvGrpSpPr/>
          <p:nvPr/>
        </p:nvGrpSpPr>
        <p:grpSpPr>
          <a:xfrm>
            <a:off x="2350492" y="3103997"/>
            <a:ext cx="299576" cy="299577"/>
            <a:chOff x="6784258" y="1691148"/>
            <a:chExt cx="491614" cy="49161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7AA13EE-3BE6-40E1-4C0B-9F3B912EF0EF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7418DB2-E003-4E79-2203-F2B70F145C19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B0D522A-09C0-367C-42DC-E8CE840E68A7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3F899AD-70A3-DA70-68F2-B88FB7F45FE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7C53796-E6FB-0AB8-B0F0-EB4F69F4B8FC}"/>
              </a:ext>
            </a:extLst>
          </p:cNvPr>
          <p:cNvGrpSpPr/>
          <p:nvPr/>
        </p:nvGrpSpPr>
        <p:grpSpPr>
          <a:xfrm>
            <a:off x="1805717" y="3569800"/>
            <a:ext cx="299576" cy="299577"/>
            <a:chOff x="6784258" y="1691148"/>
            <a:chExt cx="491614" cy="49161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FE7123F-1C29-E9BC-C7C7-D1AAD37194CE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9D50828-E5ED-46EC-1009-7C5D3D7B9551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C5D5BB5-F9CD-8A36-EC91-F7EB57D6D00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4A292A0-F5C3-95C7-319E-FC53F42139A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28A7E91-5D93-9E3A-0C04-660130A01F2E}"/>
              </a:ext>
            </a:extLst>
          </p:cNvPr>
          <p:cNvGrpSpPr/>
          <p:nvPr/>
        </p:nvGrpSpPr>
        <p:grpSpPr>
          <a:xfrm>
            <a:off x="2350492" y="3579786"/>
            <a:ext cx="299576" cy="299577"/>
            <a:chOff x="6784258" y="1691148"/>
            <a:chExt cx="491614" cy="49161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365AAB5-8132-5AF0-1158-71013E4721B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9405BAA-38BC-379F-5F39-51D5ED30FD00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85BC865-28CF-3D87-FA1F-51E511B83E2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82BD647-2CD9-E565-DB9E-29C4520044B2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4C1D0B8-32C4-2015-41CB-2127836B4B3B}"/>
              </a:ext>
            </a:extLst>
          </p:cNvPr>
          <p:cNvGrpSpPr/>
          <p:nvPr/>
        </p:nvGrpSpPr>
        <p:grpSpPr>
          <a:xfrm>
            <a:off x="2104217" y="4019165"/>
            <a:ext cx="299576" cy="299577"/>
            <a:chOff x="6784258" y="1691148"/>
            <a:chExt cx="491614" cy="49161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9E207D9-CBFF-34B6-B3AF-708C34E7031A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0C59A79-97D7-C6A1-6D6B-FB83234D1B4B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1857B71-E5CF-CB99-D178-5DEFF7EEB958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B247CC-8D82-1310-53B2-C9FCB74B7686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8A3FD39-F3F7-9DC8-5193-69FDF1D6A222}"/>
              </a:ext>
            </a:extLst>
          </p:cNvPr>
          <p:cNvGrpSpPr/>
          <p:nvPr/>
        </p:nvGrpSpPr>
        <p:grpSpPr>
          <a:xfrm>
            <a:off x="4709998" y="3038090"/>
            <a:ext cx="299576" cy="299577"/>
            <a:chOff x="6784258" y="1691148"/>
            <a:chExt cx="491614" cy="49161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194D1C4-D8E2-EFDC-ABE2-6C7B13161C65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EFF605A-89A5-E012-E9B6-615D3DA5CBA7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A4BD7B2-EBD0-0DE8-6054-8C40B8DE921C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9AAE654-2D9A-0AD5-B349-B3B738CC3A46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03BA46F-C01B-BC91-6377-6A6E0CBED605}"/>
              </a:ext>
            </a:extLst>
          </p:cNvPr>
          <p:cNvGrpSpPr/>
          <p:nvPr/>
        </p:nvGrpSpPr>
        <p:grpSpPr>
          <a:xfrm>
            <a:off x="5254773" y="3044618"/>
            <a:ext cx="299576" cy="299577"/>
            <a:chOff x="6784258" y="1691148"/>
            <a:chExt cx="491614" cy="49161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55F9191-71CF-2B53-F1F9-0E5BB4990538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C0BEE4D-22E4-A2C7-3ECD-47DBE50E55A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361FFEE-2DCF-5852-3358-17EE5027DED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C5C0CE1-5321-BB95-563C-C32856411024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D4C3A41-16C4-0265-3367-BADE95E1BBE8}"/>
              </a:ext>
            </a:extLst>
          </p:cNvPr>
          <p:cNvGrpSpPr/>
          <p:nvPr/>
        </p:nvGrpSpPr>
        <p:grpSpPr>
          <a:xfrm>
            <a:off x="4709998" y="3510421"/>
            <a:ext cx="299576" cy="299577"/>
            <a:chOff x="6784258" y="1691148"/>
            <a:chExt cx="491614" cy="49161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082EF27-6B39-056F-1408-C713F3C4784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23594CE-571B-0765-B466-74F9B77BC7DA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D36A81E-FBB8-234D-796C-4BFE85C81B98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8CD938E-BA30-BBFB-69B6-567F2DA1EBE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AB556B6-D94D-2049-0F44-3B1E3F50FFBE}"/>
              </a:ext>
            </a:extLst>
          </p:cNvPr>
          <p:cNvGrpSpPr/>
          <p:nvPr/>
        </p:nvGrpSpPr>
        <p:grpSpPr>
          <a:xfrm>
            <a:off x="5254773" y="3520407"/>
            <a:ext cx="299576" cy="299577"/>
            <a:chOff x="6784258" y="1691148"/>
            <a:chExt cx="491614" cy="49161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163869F-4229-E1DB-6E2A-B25A75FA1D21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036DB51-8B5F-2BE7-74CF-3AC0CFEEB6A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65BD51C-87B0-637E-408F-DDE7A07977A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975747B-9D7B-2881-44D6-866FC5EB174F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9E3D5AA-C68C-4D8C-D662-0FAE0B84F5BB}"/>
              </a:ext>
            </a:extLst>
          </p:cNvPr>
          <p:cNvGrpSpPr/>
          <p:nvPr/>
        </p:nvGrpSpPr>
        <p:grpSpPr>
          <a:xfrm>
            <a:off x="5008498" y="3959786"/>
            <a:ext cx="299576" cy="299577"/>
            <a:chOff x="6784258" y="1691148"/>
            <a:chExt cx="491614" cy="491615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C9F9380-5EEC-3548-4DE7-B4304DC2D037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E2E1428-5477-7CD7-90B4-FF9FE73B4779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6541A9-3A0A-16D7-516C-4E8307665E9A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A7604A7-4F91-2016-51A2-B8185EAD5B2F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C059FBD-DACA-59BD-FC99-F5279D3EA0BE}"/>
              </a:ext>
            </a:extLst>
          </p:cNvPr>
          <p:cNvGrpSpPr/>
          <p:nvPr/>
        </p:nvGrpSpPr>
        <p:grpSpPr>
          <a:xfrm>
            <a:off x="3226982" y="4483735"/>
            <a:ext cx="299576" cy="299577"/>
            <a:chOff x="6784258" y="1691148"/>
            <a:chExt cx="491614" cy="49161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38FDA07-1C44-39D6-DF23-4984323E987A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491785C-11BE-6E7F-97F4-C69DDA15E7A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2D613B9-C40B-54EB-A25E-C925992D8FE6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851FAB9-DEDB-2C7B-FC24-BF900EBA687F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BF4D7C0-4602-DEAE-321E-7EC7816E5A99}"/>
              </a:ext>
            </a:extLst>
          </p:cNvPr>
          <p:cNvGrpSpPr/>
          <p:nvPr/>
        </p:nvGrpSpPr>
        <p:grpSpPr>
          <a:xfrm>
            <a:off x="3771757" y="4490263"/>
            <a:ext cx="299576" cy="299577"/>
            <a:chOff x="6784258" y="1691148"/>
            <a:chExt cx="491614" cy="49161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3DBF78C-F6EA-FAF2-4B95-D66FECB0CC50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3A34E67-4C44-B24B-F380-4F6CE3571F1B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FB0A8E0-EDD1-0B32-FD54-52252D5AE9B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5A4362C-3615-80B4-95BC-39785FC6DCA9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553D99C-C215-B9FB-02D1-7C6BBDF859EE}"/>
              </a:ext>
            </a:extLst>
          </p:cNvPr>
          <p:cNvGrpSpPr/>
          <p:nvPr/>
        </p:nvGrpSpPr>
        <p:grpSpPr>
          <a:xfrm>
            <a:off x="3226982" y="4956066"/>
            <a:ext cx="299576" cy="299577"/>
            <a:chOff x="6784258" y="1691148"/>
            <a:chExt cx="491614" cy="49161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D495051-2B6A-5E13-B29D-AD7B9425982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24AB38F-8E6A-F4FC-3EB1-A23BD05E280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037FA7E-3564-F0CD-C7A8-1A35729401F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940EC1C-09E1-F3F3-BD19-1180810D8909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10FAA93-5F5F-4A85-9084-837D4C741C44}"/>
              </a:ext>
            </a:extLst>
          </p:cNvPr>
          <p:cNvGrpSpPr/>
          <p:nvPr/>
        </p:nvGrpSpPr>
        <p:grpSpPr>
          <a:xfrm>
            <a:off x="3771757" y="4966052"/>
            <a:ext cx="299576" cy="299577"/>
            <a:chOff x="6784258" y="1691148"/>
            <a:chExt cx="491614" cy="491615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5B72455-D504-DBE3-DBFF-E8ED535DFC2D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E173D0C-7B44-090A-5BED-3BD5E8DE4173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A9960B8-1B97-5BD7-FEC4-AFE1CAB2DAD7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C3967E6-2C7F-5895-5317-875215CE4616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92D1B22-5F14-7DCA-32A8-11F4D29CD3DB}"/>
              </a:ext>
            </a:extLst>
          </p:cNvPr>
          <p:cNvGrpSpPr/>
          <p:nvPr/>
        </p:nvGrpSpPr>
        <p:grpSpPr>
          <a:xfrm>
            <a:off x="2480086" y="4684896"/>
            <a:ext cx="299576" cy="299577"/>
            <a:chOff x="6784258" y="1691148"/>
            <a:chExt cx="491614" cy="491615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34B0256-DC63-8C55-8083-F7CCF37040E9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0BFC4C8-DDCB-57CB-B001-854D9B75FC06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6BED0D5-CB20-72C2-71FD-B1000AC408CC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FBF21E8-A0C5-EC27-F9A1-F62A00D5D73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5B29E31-0E37-CF2F-F018-E495EA1E8690}"/>
              </a:ext>
            </a:extLst>
          </p:cNvPr>
          <p:cNvGrpSpPr/>
          <p:nvPr/>
        </p:nvGrpSpPr>
        <p:grpSpPr>
          <a:xfrm>
            <a:off x="3136999" y="1624474"/>
            <a:ext cx="299576" cy="299577"/>
            <a:chOff x="6784258" y="1691148"/>
            <a:chExt cx="491614" cy="491615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0BA592AA-6E7E-7FAD-00B2-87C361988BE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9DBC154-11A3-36C7-EF51-453C2DFBC1D1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1CCB6-3952-60F1-E998-D8C1B1B488C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D627F65-795B-AE4A-3633-11F4D582A145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3E2C73D-B0B8-0A4C-CB46-6FB74BA17E52}"/>
              </a:ext>
            </a:extLst>
          </p:cNvPr>
          <p:cNvGrpSpPr/>
          <p:nvPr/>
        </p:nvGrpSpPr>
        <p:grpSpPr>
          <a:xfrm>
            <a:off x="3681774" y="1631002"/>
            <a:ext cx="299576" cy="299577"/>
            <a:chOff x="6784258" y="1691148"/>
            <a:chExt cx="491614" cy="491615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7A8B741-E91B-AEE1-4260-A85E50DC1C46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54944C5-69CD-6F97-8ABD-CEB2B5E90106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C7FBC9A-C471-8A30-FADB-CB5DB319E095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03D9915-E11A-7777-75AB-8DB2E594151D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E383B35-578C-8D73-E8F0-E0EA5CA624EC}"/>
              </a:ext>
            </a:extLst>
          </p:cNvPr>
          <p:cNvGrpSpPr/>
          <p:nvPr/>
        </p:nvGrpSpPr>
        <p:grpSpPr>
          <a:xfrm>
            <a:off x="3136999" y="2096805"/>
            <a:ext cx="299576" cy="299577"/>
            <a:chOff x="6784258" y="1691148"/>
            <a:chExt cx="491614" cy="49161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A19719F-ED29-8C6E-3CDB-8FAB09AECBC5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89D85AE-2B88-89C3-DB87-2C1EC7617BB6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280278A-8AFA-CE1F-DA16-4350736E5ED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AB448D2-C903-25F8-D6E6-E5EEC7264E9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787C1CF-F41C-7E09-29A6-2BAF43191AC0}"/>
              </a:ext>
            </a:extLst>
          </p:cNvPr>
          <p:cNvGrpSpPr/>
          <p:nvPr/>
        </p:nvGrpSpPr>
        <p:grpSpPr>
          <a:xfrm>
            <a:off x="3681774" y="2106791"/>
            <a:ext cx="299576" cy="299577"/>
            <a:chOff x="6784258" y="1691148"/>
            <a:chExt cx="491614" cy="491615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D12A8B8-2932-4515-86D2-20D3552414BE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ADD6152-FC7C-B1FC-3848-166F415FA292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4201FBB-FF40-87A1-EF4D-72462CEE407B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584B951-EACF-5932-1DED-66593459DAE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ED956BE-97CC-B971-9404-E84D891831C0}"/>
              </a:ext>
            </a:extLst>
          </p:cNvPr>
          <p:cNvGrpSpPr/>
          <p:nvPr/>
        </p:nvGrpSpPr>
        <p:grpSpPr>
          <a:xfrm>
            <a:off x="4446536" y="2003245"/>
            <a:ext cx="299576" cy="299577"/>
            <a:chOff x="6784258" y="1691148"/>
            <a:chExt cx="491614" cy="491615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2353BE6-E583-A35E-C7AC-36652D9EAAF0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A76B7F8-E521-4DAB-B81D-9B898F5CF92B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FE3169F-7E10-9254-E313-3C4BACB1563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319B8CA-C80D-5D84-F13B-6727C499E083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Oval 146">
            <a:extLst>
              <a:ext uri="{FF2B5EF4-FFF2-40B4-BE49-F238E27FC236}">
                <a16:creationId xmlns:a16="http://schemas.microsoft.com/office/drawing/2014/main" id="{BE619FB5-EDDA-0A42-5B4E-1B738A2D22F9}"/>
              </a:ext>
            </a:extLst>
          </p:cNvPr>
          <p:cNvSpPr/>
          <p:nvPr/>
        </p:nvSpPr>
        <p:spPr>
          <a:xfrm>
            <a:off x="219891" y="1"/>
            <a:ext cx="6877050" cy="685799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D33B06D-D41A-DC8A-9FFC-55192BD50649}"/>
              </a:ext>
            </a:extLst>
          </p:cNvPr>
          <p:cNvSpPr txBox="1"/>
          <p:nvPr/>
        </p:nvSpPr>
        <p:spPr>
          <a:xfrm>
            <a:off x="8305800" y="361950"/>
            <a:ext cx="351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Ring 1 – 5 devices, success = 75%</a:t>
            </a: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B90979A-C40E-7409-2EFC-22DE4BDDE9C6}"/>
              </a:ext>
            </a:extLst>
          </p:cNvPr>
          <p:cNvSpPr txBox="1"/>
          <p:nvPr/>
        </p:nvSpPr>
        <p:spPr>
          <a:xfrm>
            <a:off x="8189374" y="721757"/>
            <a:ext cx="395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Ring 1 deployment at end of soak time</a:t>
            </a:r>
            <a:endParaRPr lang="en-US" dirty="0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CC24A57-07B1-31DA-77D6-768E9C6D89A9}"/>
              </a:ext>
            </a:extLst>
          </p:cNvPr>
          <p:cNvGrpSpPr/>
          <p:nvPr/>
        </p:nvGrpSpPr>
        <p:grpSpPr>
          <a:xfrm>
            <a:off x="3756124" y="3354103"/>
            <a:ext cx="299576" cy="299577"/>
            <a:chOff x="8060608" y="1704589"/>
            <a:chExt cx="299576" cy="299577"/>
          </a:xfrm>
          <a:solidFill>
            <a:schemeClr val="tx1"/>
          </a:solidFill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41482C6-375F-C815-4F2D-323516005C03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FAB1B67-0740-2A7E-150A-A83822D69787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1615DD6-3457-DA16-E537-F3D1AF572B6F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581739BD-76A9-1398-1F65-C0FC0D2B7509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C2123A9-D152-983C-FB4E-77DDD1D620BF}"/>
              </a:ext>
            </a:extLst>
          </p:cNvPr>
          <p:cNvGrpSpPr/>
          <p:nvPr/>
        </p:nvGrpSpPr>
        <p:grpSpPr>
          <a:xfrm>
            <a:off x="3538205" y="3801778"/>
            <a:ext cx="299576" cy="299577"/>
            <a:chOff x="8060608" y="1704589"/>
            <a:chExt cx="299576" cy="299577"/>
          </a:xfrm>
          <a:solidFill>
            <a:schemeClr val="tx1"/>
          </a:solidFill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4189A56-C958-F1E2-6E5F-516C3CB51B3E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7943A924-9B8E-E47D-AA89-5493D2BE5C5D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CDB1B0E-FF10-6294-4B20-0D90F0D05E16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D195299-5B81-8FBB-B507-6414FCD51486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AA26C65-74BA-3E45-2B67-950FC2132E61}"/>
              </a:ext>
            </a:extLst>
          </p:cNvPr>
          <p:cNvGrpSpPr/>
          <p:nvPr/>
        </p:nvGrpSpPr>
        <p:grpSpPr>
          <a:xfrm>
            <a:off x="3765649" y="2888687"/>
            <a:ext cx="299576" cy="299577"/>
            <a:chOff x="8060608" y="1704589"/>
            <a:chExt cx="299576" cy="29957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BF1400-5AC3-7698-5239-2359B830838C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9A11B7-316E-EB41-6BEA-7C277EA09408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1DB395A-EFD8-B2E6-F6E6-DA370B65B484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F4B28B-C8B9-28CA-D006-0E69589413C6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A5EFEB8B-A992-D229-FAE3-615AECB163E2}"/>
              </a:ext>
            </a:extLst>
          </p:cNvPr>
          <p:cNvSpPr txBox="1"/>
          <p:nvPr/>
        </p:nvSpPr>
        <p:spPr>
          <a:xfrm>
            <a:off x="7588178" y="1496551"/>
            <a:ext cx="380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Patch 1 install rate = 3/5 = 60% - FAIL</a:t>
            </a:r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2271527-862B-CC57-CCB9-DA190A896623}"/>
              </a:ext>
            </a:extLst>
          </p:cNvPr>
          <p:cNvSpPr txBox="1"/>
          <p:nvPr/>
        </p:nvSpPr>
        <p:spPr>
          <a:xfrm>
            <a:off x="7588178" y="1865883"/>
            <a:ext cx="437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Patch 2 install rate = 4/5 = 80% - SUCCESS</a:t>
            </a:r>
            <a:endParaRPr 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E501E5C-6744-347B-871F-E28AAFCD24CB}"/>
              </a:ext>
            </a:extLst>
          </p:cNvPr>
          <p:cNvSpPr txBox="1"/>
          <p:nvPr/>
        </p:nvSpPr>
        <p:spPr>
          <a:xfrm>
            <a:off x="7588177" y="2271345"/>
            <a:ext cx="449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Patch 3 install rate = 5/5 = 100% - SUCCESS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B787CC-E587-DA07-8956-E98CC559E346}"/>
              </a:ext>
            </a:extLst>
          </p:cNvPr>
          <p:cNvGrpSpPr/>
          <p:nvPr/>
        </p:nvGrpSpPr>
        <p:grpSpPr>
          <a:xfrm>
            <a:off x="5252923" y="3047615"/>
            <a:ext cx="299576" cy="299577"/>
            <a:chOff x="6784258" y="1691148"/>
            <a:chExt cx="491614" cy="4916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4A18664-13A4-FFAC-FF8A-38AF8061472A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782DD6-07C9-B55C-D480-1A5901F17926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0A64C0C-A239-119D-A4FA-EB4AFFADD06D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BABE3075-6D43-C537-A07B-1E83C88F694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92BF00F-DEE7-CC81-A302-2D578DF769CA}"/>
              </a:ext>
            </a:extLst>
          </p:cNvPr>
          <p:cNvGrpSpPr/>
          <p:nvPr/>
        </p:nvGrpSpPr>
        <p:grpSpPr>
          <a:xfrm>
            <a:off x="5252923" y="3523865"/>
            <a:ext cx="299576" cy="299577"/>
            <a:chOff x="6784258" y="1691148"/>
            <a:chExt cx="491614" cy="491615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D63BE43-DC89-E12A-7426-221FDC31ECD7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3F76BAB-F1E5-74BB-1844-11004A9506E0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475D69D3-AF82-B39E-D225-9DA1E74FDEA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7CE6071-F60E-BA08-B48D-882D977F045A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93453B53-CCA0-5472-216F-098B26F786CA}"/>
              </a:ext>
            </a:extLst>
          </p:cNvPr>
          <p:cNvGrpSpPr/>
          <p:nvPr/>
        </p:nvGrpSpPr>
        <p:grpSpPr>
          <a:xfrm>
            <a:off x="4712226" y="3513417"/>
            <a:ext cx="299576" cy="299577"/>
            <a:chOff x="6784258" y="1691148"/>
            <a:chExt cx="491614" cy="491615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AEC3B35-466D-A7B2-14A0-3F532CB923DA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5E5B670-625D-9C3A-1F3A-9B52C0FCC917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84FF43A-3690-3CC8-E856-09DA63F5B52D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90F38C5C-C708-8F75-77C1-1DAFAD867D0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1188AC1-4DF6-EFBB-FFD5-79A8D4C1D8B8}"/>
              </a:ext>
            </a:extLst>
          </p:cNvPr>
          <p:cNvGrpSpPr/>
          <p:nvPr/>
        </p:nvGrpSpPr>
        <p:grpSpPr>
          <a:xfrm>
            <a:off x="5008634" y="3962014"/>
            <a:ext cx="299576" cy="299577"/>
            <a:chOff x="6784258" y="1691148"/>
            <a:chExt cx="491614" cy="491615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1E79416-DE60-2854-62E5-C650AFB44595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961BBADA-A74F-C85C-9DD4-51CAC327F38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8512496-4119-635A-82DF-FBCBB40B8C5C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B03B8DD2-0FC1-C169-9912-8705D516F4FE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454FE9B-F3CF-3512-4301-3D3AE6B46E1D}"/>
              </a:ext>
            </a:extLst>
          </p:cNvPr>
          <p:cNvGrpSpPr/>
          <p:nvPr/>
        </p:nvGrpSpPr>
        <p:grpSpPr>
          <a:xfrm>
            <a:off x="1804873" y="3099156"/>
            <a:ext cx="299576" cy="299577"/>
            <a:chOff x="6784258" y="1691148"/>
            <a:chExt cx="491614" cy="491615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7686839-387A-63CD-8F71-9B280881B22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B5508BE-95BD-0001-10F4-098A881DFA1C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B21A35BE-0185-E3E3-7FD6-A721BDB16E3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FFFB784-DF8C-AF09-61A4-710CC6B466A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3AB795D-17D3-64EC-E0EA-1829018BC792}"/>
              </a:ext>
            </a:extLst>
          </p:cNvPr>
          <p:cNvGrpSpPr/>
          <p:nvPr/>
        </p:nvGrpSpPr>
        <p:grpSpPr>
          <a:xfrm>
            <a:off x="2349648" y="3105684"/>
            <a:ext cx="299576" cy="299577"/>
            <a:chOff x="6784258" y="1691148"/>
            <a:chExt cx="491614" cy="491615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5A50C8C-807C-B6E1-873F-8D85354ADB56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D89EBD0-32F7-7828-CF99-FBA3810462D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AFF8F13-5B7B-0B59-057E-C57558C951B5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9076C790-F582-40AC-9751-B66F30BFD08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4DA8E3C-E3C9-1869-640A-94507BF43009}"/>
              </a:ext>
            </a:extLst>
          </p:cNvPr>
          <p:cNvGrpSpPr/>
          <p:nvPr/>
        </p:nvGrpSpPr>
        <p:grpSpPr>
          <a:xfrm>
            <a:off x="1804873" y="3571487"/>
            <a:ext cx="299576" cy="299577"/>
            <a:chOff x="6784258" y="1691148"/>
            <a:chExt cx="491614" cy="491615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ADC52C5B-7603-5F40-2BA2-D9B1C76CE03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D9A42CB0-84AF-57CF-1D57-C93A0F1FD236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08AB97E7-181D-2981-4CDD-DE59CADC8DA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7245B6D-55CD-A41C-B6C3-581803EB0656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3EB4632-BE9F-696B-2C97-BC1B48C0FFE7}"/>
              </a:ext>
            </a:extLst>
          </p:cNvPr>
          <p:cNvGrpSpPr/>
          <p:nvPr/>
        </p:nvGrpSpPr>
        <p:grpSpPr>
          <a:xfrm>
            <a:off x="2349648" y="3581473"/>
            <a:ext cx="299576" cy="299577"/>
            <a:chOff x="6784258" y="1691148"/>
            <a:chExt cx="491614" cy="491615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D0A08B6-C25B-F3D6-5498-AFABFCC4619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B48D391-1A26-4A33-CF85-53667D17FEA1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4AB65F7F-C55C-610F-4667-6B9C6F2729B0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BA08957-E624-04D1-16E1-80CA121A0CA9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C35E08B-AC59-38C0-663A-8C94F4FAB2A8}"/>
              </a:ext>
            </a:extLst>
          </p:cNvPr>
          <p:cNvGrpSpPr/>
          <p:nvPr/>
        </p:nvGrpSpPr>
        <p:grpSpPr>
          <a:xfrm>
            <a:off x="2103373" y="4020852"/>
            <a:ext cx="299576" cy="299577"/>
            <a:chOff x="6784258" y="1691148"/>
            <a:chExt cx="491614" cy="491615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F08D8AFF-6398-38E4-E278-2F9505E4ACE2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6CAAF0D-7271-E506-561D-ED31464186FB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AABCDF76-1CC9-5234-6964-A6F320428CA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50637926-62F3-6FD9-5214-C96533F8C784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3664101-34F5-62AD-E465-82A6E001C4FD}"/>
              </a:ext>
            </a:extLst>
          </p:cNvPr>
          <p:cNvGrpSpPr/>
          <p:nvPr/>
        </p:nvGrpSpPr>
        <p:grpSpPr>
          <a:xfrm>
            <a:off x="2347798" y="3108681"/>
            <a:ext cx="299576" cy="299577"/>
            <a:chOff x="6784258" y="1691148"/>
            <a:chExt cx="491614" cy="491615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C81031FA-6EE2-B94C-7EFF-BC9C279ADB18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467EC8A-E37C-0AA4-B8B2-65A50E654A1F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42171A0-648C-A11A-FBC2-8B3F83B74D2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D472CAF8-40A1-2C38-9FB6-5DD0283E785D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7E93460F-005E-A933-0299-29DC1133EC71}"/>
              </a:ext>
            </a:extLst>
          </p:cNvPr>
          <p:cNvGrpSpPr/>
          <p:nvPr/>
        </p:nvGrpSpPr>
        <p:grpSpPr>
          <a:xfrm>
            <a:off x="2347798" y="3584931"/>
            <a:ext cx="299576" cy="299577"/>
            <a:chOff x="6784258" y="1691148"/>
            <a:chExt cx="491614" cy="491615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834595CC-6F8A-08D0-1D0F-3D6F4D249565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95F47E1D-755C-3B8D-54E6-30C90932B800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A1EB8EB8-7B24-8C87-1980-05E5921B3BE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61278FF2-0C61-4BB2-0752-851C3C9411D5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06EDB17A-7611-574F-0B58-D4A3584D7C79}"/>
              </a:ext>
            </a:extLst>
          </p:cNvPr>
          <p:cNvGrpSpPr/>
          <p:nvPr/>
        </p:nvGrpSpPr>
        <p:grpSpPr>
          <a:xfrm>
            <a:off x="1807101" y="3574483"/>
            <a:ext cx="299576" cy="299577"/>
            <a:chOff x="6784258" y="1691148"/>
            <a:chExt cx="491614" cy="491615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A7E352DB-BF27-A225-E498-980DEAB8534D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3CF06D5C-C688-F6F2-1FD3-2FB26232E4A3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7EB030B-A520-92B9-031F-D465A50AF8E0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9FEB34E-4EBB-D705-5A43-BE52A3EB704E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031D98E0-9062-4167-6DB4-5C9D58111C3C}"/>
              </a:ext>
            </a:extLst>
          </p:cNvPr>
          <p:cNvGrpSpPr/>
          <p:nvPr/>
        </p:nvGrpSpPr>
        <p:grpSpPr>
          <a:xfrm>
            <a:off x="2103509" y="4023080"/>
            <a:ext cx="299576" cy="299577"/>
            <a:chOff x="6784258" y="1691148"/>
            <a:chExt cx="491614" cy="491615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EE0CC48-6591-DD6D-5EF6-FF9CB5286756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A81441D-7E4B-8A34-E68F-AC746BDCEAF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054B05CF-D37C-DB15-1501-F8E406E7F93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CF6FADC-6D45-A4BC-E84E-FDAD168D8CE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EBCD5CE-5BBA-51C0-4C7C-E6C060B00524}"/>
              </a:ext>
            </a:extLst>
          </p:cNvPr>
          <p:cNvGrpSpPr/>
          <p:nvPr/>
        </p:nvGrpSpPr>
        <p:grpSpPr>
          <a:xfrm>
            <a:off x="3224098" y="4490212"/>
            <a:ext cx="299576" cy="299577"/>
            <a:chOff x="6784258" y="1691148"/>
            <a:chExt cx="491614" cy="491615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D3F69038-E644-A1A2-94E0-151D29B7E431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06F7B21-4BC7-3E03-1B53-C283FE043749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65A5997-AE4C-3A82-F6AD-CA6931928E3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D5731C5B-C21B-AB14-4C33-AB61C8F87554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6BFD420B-1340-1CE2-3411-98F20BD4465E}"/>
              </a:ext>
            </a:extLst>
          </p:cNvPr>
          <p:cNvGrpSpPr/>
          <p:nvPr/>
        </p:nvGrpSpPr>
        <p:grpSpPr>
          <a:xfrm>
            <a:off x="3768873" y="4496740"/>
            <a:ext cx="299576" cy="299577"/>
            <a:chOff x="6784258" y="1691148"/>
            <a:chExt cx="491614" cy="491615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2659265-242E-A90F-FBF4-633DCD5E0F1A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C0C3712E-DA8C-1768-0EE6-1F9E84E333A1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CC5A1017-0AEA-F2E2-60A5-2BF1DDE9013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C97C6127-2341-677C-260D-E39A3E8CBAF3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45958E72-6453-6545-F328-68AD6A4129D8}"/>
              </a:ext>
            </a:extLst>
          </p:cNvPr>
          <p:cNvGrpSpPr/>
          <p:nvPr/>
        </p:nvGrpSpPr>
        <p:grpSpPr>
          <a:xfrm>
            <a:off x="3224098" y="4962543"/>
            <a:ext cx="299576" cy="299577"/>
            <a:chOff x="6784258" y="1691148"/>
            <a:chExt cx="491614" cy="491615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7FE9AC1-3CF6-B3DB-4F7C-1D561F70CDB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D6D4ECB-1D0D-BE01-BF4B-220D720D6DD6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5F710EF4-D7B5-7C06-8E96-A52577DBBBA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239106AE-0523-F283-3B1B-98996BFF82B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0EE9A89-D77A-90C5-3264-1C95D4ADAAD8}"/>
              </a:ext>
            </a:extLst>
          </p:cNvPr>
          <p:cNvGrpSpPr/>
          <p:nvPr/>
        </p:nvGrpSpPr>
        <p:grpSpPr>
          <a:xfrm>
            <a:off x="3768873" y="4972529"/>
            <a:ext cx="299576" cy="299577"/>
            <a:chOff x="6784258" y="1691148"/>
            <a:chExt cx="491614" cy="491615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24F705D-0A9E-980A-27AE-EE1C3630867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33AD4F9A-EF82-BBE7-A65D-4B93CD25E2C1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22F35ADC-1535-8CE7-7C51-FF7A9747F9E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46D893F5-7478-8FC6-CE76-AC6DFEE6448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AB7D03DA-2864-EDA4-B82B-6737A11CF847}"/>
              </a:ext>
            </a:extLst>
          </p:cNvPr>
          <p:cNvGrpSpPr/>
          <p:nvPr/>
        </p:nvGrpSpPr>
        <p:grpSpPr>
          <a:xfrm>
            <a:off x="3767023" y="4499737"/>
            <a:ext cx="299576" cy="299577"/>
            <a:chOff x="6784258" y="1691148"/>
            <a:chExt cx="491614" cy="491615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D606AC09-0779-D6FB-924A-F7D8E4238FD9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13337606-21E1-50DE-E5B3-B0DAE758353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E20F6ACF-2FE6-B17B-22BB-97BA17376119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60C38006-E098-1DF2-1FE1-33E2FA5EA922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9F2F3C68-4DBD-35B2-2B08-0D901E89A891}"/>
              </a:ext>
            </a:extLst>
          </p:cNvPr>
          <p:cNvGrpSpPr/>
          <p:nvPr/>
        </p:nvGrpSpPr>
        <p:grpSpPr>
          <a:xfrm>
            <a:off x="3767023" y="4975987"/>
            <a:ext cx="299576" cy="299577"/>
            <a:chOff x="6784258" y="1691148"/>
            <a:chExt cx="491614" cy="491615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9B7FE36-3455-E661-1CE3-D2758E288D0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D802582B-96C3-889A-0A08-B87B3A5E272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AC234CB9-7480-C117-2F3E-A4ED9A03AC0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362A884B-1541-1CCC-FFD9-B80D28A49D4A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C2C04A-11F0-DCF1-4BDA-6428A08239DE}"/>
              </a:ext>
            </a:extLst>
          </p:cNvPr>
          <p:cNvGrpSpPr/>
          <p:nvPr/>
        </p:nvGrpSpPr>
        <p:grpSpPr>
          <a:xfrm>
            <a:off x="3226326" y="4965539"/>
            <a:ext cx="299576" cy="299577"/>
            <a:chOff x="6784258" y="1691148"/>
            <a:chExt cx="491614" cy="491615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2345B5A8-B4DD-CE66-3E8B-75763766AFB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BE07F4DC-6676-6054-E2F3-4316721ED57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C772AAEC-B5D9-5ACD-0B55-F194CC0C18C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3FBA38B9-242C-5FB2-5FF0-3C38BF699F2E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9670AE96-29EC-12A8-62BF-680DA3A9C5FA}"/>
              </a:ext>
            </a:extLst>
          </p:cNvPr>
          <p:cNvGrpSpPr/>
          <p:nvPr/>
        </p:nvGrpSpPr>
        <p:grpSpPr>
          <a:xfrm>
            <a:off x="2480086" y="4684896"/>
            <a:ext cx="299576" cy="299577"/>
            <a:chOff x="6784258" y="1691148"/>
            <a:chExt cx="491614" cy="491615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68CDEA7B-B711-0E7E-8800-1D2EBAC0010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48A9C55F-F076-8CD4-E2FF-A43F029F1F51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3C71D53D-B0EC-F21C-E6F4-9FE71D527D95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152BFF1B-C798-613C-6240-87C6EB5CCBAD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C40B4AFE-7D4B-1F4B-189B-A6ADDB3D41EA}"/>
              </a:ext>
            </a:extLst>
          </p:cNvPr>
          <p:cNvGrpSpPr/>
          <p:nvPr/>
        </p:nvGrpSpPr>
        <p:grpSpPr>
          <a:xfrm>
            <a:off x="3138373" y="1628390"/>
            <a:ext cx="299576" cy="299577"/>
            <a:chOff x="6784258" y="1691148"/>
            <a:chExt cx="491614" cy="491615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871ECF50-8FC3-445B-27AB-DEBFB7819A2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5182F06C-9B86-3478-1408-37D8820DB131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8B6B01D9-13C7-89AB-9B43-21C2C2AD79FC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759BDE6B-339B-2713-687B-EDCD37070CA3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4C12129D-9236-2570-24D2-A5B1776CB9AB}"/>
              </a:ext>
            </a:extLst>
          </p:cNvPr>
          <p:cNvGrpSpPr/>
          <p:nvPr/>
        </p:nvGrpSpPr>
        <p:grpSpPr>
          <a:xfrm>
            <a:off x="3683148" y="1634918"/>
            <a:ext cx="299576" cy="299577"/>
            <a:chOff x="6784258" y="1691148"/>
            <a:chExt cx="491614" cy="491615"/>
          </a:xfrm>
        </p:grpSpPr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EE199ACB-0EF1-E291-A0E5-744A927445E8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8D7BF396-5AFF-676A-0258-35764A3B725F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4B15D78A-9B8D-7148-2A15-1F580982CD16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BE63D6F0-5853-ED9B-6F22-288E1C26B84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E81F839A-6303-75B6-3A74-36506475B847}"/>
              </a:ext>
            </a:extLst>
          </p:cNvPr>
          <p:cNvGrpSpPr/>
          <p:nvPr/>
        </p:nvGrpSpPr>
        <p:grpSpPr>
          <a:xfrm>
            <a:off x="3138373" y="2100721"/>
            <a:ext cx="299576" cy="299577"/>
            <a:chOff x="6784258" y="1691148"/>
            <a:chExt cx="491614" cy="491615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6C4579A6-AC71-AC48-07E0-C2F83D336B8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3FEE1A89-8789-79FE-3658-6225FAD0B3F2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B387A88D-1316-1BCD-DEA6-05D94AC31A85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F25D5C93-11F6-229D-0D71-B74DD341D510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07FA43D-3567-9060-9184-A3D9B1EF1883}"/>
              </a:ext>
            </a:extLst>
          </p:cNvPr>
          <p:cNvGrpSpPr/>
          <p:nvPr/>
        </p:nvGrpSpPr>
        <p:grpSpPr>
          <a:xfrm>
            <a:off x="3683148" y="2110707"/>
            <a:ext cx="299576" cy="299577"/>
            <a:chOff x="6784258" y="1691148"/>
            <a:chExt cx="491614" cy="491615"/>
          </a:xfrm>
        </p:grpSpPr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AD2EFD79-32FE-8ADB-DFC3-B5114D7F9206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F3EE3011-4758-F9B1-C508-CB62298A687C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48D2889D-B6A0-F554-5A3C-941842B78145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5EFE667A-64AB-70B5-F1C4-EEAF32B795E0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A9CF1F08-D40A-8E40-E0F2-70AD57C13C8B}"/>
              </a:ext>
            </a:extLst>
          </p:cNvPr>
          <p:cNvGrpSpPr/>
          <p:nvPr/>
        </p:nvGrpSpPr>
        <p:grpSpPr>
          <a:xfrm>
            <a:off x="3681298" y="1637915"/>
            <a:ext cx="299576" cy="299577"/>
            <a:chOff x="6784258" y="1691148"/>
            <a:chExt cx="491614" cy="491615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5D80E183-5C73-139B-0512-1D1D3C2645AE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2B15268A-4F49-2514-EB2B-9589BCC0F3FE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00984C6A-0657-7F5F-E322-B2A963BAE0D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D256DA8D-22A5-3C39-698D-E46672E0B146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F87096B0-A511-9DC4-E451-11F8ABF86E07}"/>
              </a:ext>
            </a:extLst>
          </p:cNvPr>
          <p:cNvGrpSpPr/>
          <p:nvPr/>
        </p:nvGrpSpPr>
        <p:grpSpPr>
          <a:xfrm>
            <a:off x="3681298" y="2114165"/>
            <a:ext cx="299576" cy="299577"/>
            <a:chOff x="6784258" y="1691148"/>
            <a:chExt cx="491614" cy="491615"/>
          </a:xfrm>
        </p:grpSpPr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B09BF0DB-21EB-993E-9985-2800ECB74AAE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BF7AF440-170A-46EA-9396-394EE73174C2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24CBEE59-75C0-A985-272B-378C917F3D78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C25B9F57-A834-44B9-C4CE-A072B7C75A84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FDA36FE7-9665-FBE4-D351-4B31898A5F30}"/>
              </a:ext>
            </a:extLst>
          </p:cNvPr>
          <p:cNvGrpSpPr/>
          <p:nvPr/>
        </p:nvGrpSpPr>
        <p:grpSpPr>
          <a:xfrm>
            <a:off x="3140601" y="2103717"/>
            <a:ext cx="299576" cy="299577"/>
            <a:chOff x="6784258" y="1691148"/>
            <a:chExt cx="491614" cy="491615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5C34424C-54F2-9BB2-4A15-821DDB1EA19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2CDF7C7E-AA56-704A-5E87-38283A1126F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A0809D6B-8524-D3EA-3970-8E316A076CD9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94D6AA93-4B8C-0D4B-43B7-315292FB443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94CBA235-2717-2A81-27BA-5BDFAB400E78}"/>
              </a:ext>
            </a:extLst>
          </p:cNvPr>
          <p:cNvGrpSpPr/>
          <p:nvPr/>
        </p:nvGrpSpPr>
        <p:grpSpPr>
          <a:xfrm>
            <a:off x="4446536" y="2012449"/>
            <a:ext cx="299576" cy="299577"/>
            <a:chOff x="6784258" y="1691148"/>
            <a:chExt cx="491614" cy="491615"/>
          </a:xfrm>
        </p:grpSpPr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41ED0579-7BCA-9AA0-28F0-CCD702D129B8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5EBC0BB8-BEE9-CD7C-8330-BD83C009995C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67D6CCD4-2846-007B-48D6-5274E293A48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A49C85D1-90EC-09C5-FA15-6B9B24988DBD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0DA1089B-9A34-328A-00B4-FDA64863B0F9}"/>
              </a:ext>
            </a:extLst>
          </p:cNvPr>
          <p:cNvSpPr txBox="1"/>
          <p:nvPr/>
        </p:nvSpPr>
        <p:spPr>
          <a:xfrm>
            <a:off x="7588177" y="2604547"/>
            <a:ext cx="449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Patch 4 install rate = 5/5 = 100% - SUCCESS</a:t>
            </a:r>
            <a:endParaRPr lang="en-US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9561C5F8-A264-20B5-79C4-EB5281CEA35A}"/>
              </a:ext>
            </a:extLst>
          </p:cNvPr>
          <p:cNvSpPr txBox="1"/>
          <p:nvPr/>
        </p:nvSpPr>
        <p:spPr>
          <a:xfrm>
            <a:off x="7588177" y="3319226"/>
            <a:ext cx="404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Patch 1 DOES NOT PROGRESS to ring 2</a:t>
            </a:r>
            <a:endParaRPr lang="en-US" dirty="0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7AC81B63-4A3A-F1DB-BF7E-161E79959C98}"/>
              </a:ext>
            </a:extLst>
          </p:cNvPr>
          <p:cNvSpPr txBox="1"/>
          <p:nvPr/>
        </p:nvSpPr>
        <p:spPr>
          <a:xfrm>
            <a:off x="7588178" y="3713409"/>
            <a:ext cx="4047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 out why and address this – then it will try again in the next rollout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33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CC660-4F42-5D94-1681-8FC48B0C2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300F79B-9A82-39A2-162E-3D63ECE8C351}"/>
              </a:ext>
            </a:extLst>
          </p:cNvPr>
          <p:cNvGrpSpPr/>
          <p:nvPr/>
        </p:nvGrpSpPr>
        <p:grpSpPr>
          <a:xfrm>
            <a:off x="3222724" y="3354105"/>
            <a:ext cx="299576" cy="299577"/>
            <a:chOff x="6784258" y="1691148"/>
            <a:chExt cx="491614" cy="49161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883889-E9F6-F45F-8693-1CA916638386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3617D3-5C8D-21C0-1F9D-F28AB215065B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7E76675-5FA9-B832-292B-A79E236455C6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16ABA64-B0D5-AFE9-CC99-C60E73B69862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558CDFF5-CE47-9044-E3FD-DACD83BF4940}"/>
              </a:ext>
            </a:extLst>
          </p:cNvPr>
          <p:cNvSpPr/>
          <p:nvPr/>
        </p:nvSpPr>
        <p:spPr>
          <a:xfrm>
            <a:off x="2779662" y="2530654"/>
            <a:ext cx="1816662" cy="181666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AE6E69C-158F-F335-FBAF-EBA0FC72015C}"/>
              </a:ext>
            </a:extLst>
          </p:cNvPr>
          <p:cNvGrpSpPr/>
          <p:nvPr/>
        </p:nvGrpSpPr>
        <p:grpSpPr>
          <a:xfrm>
            <a:off x="3222724" y="2881774"/>
            <a:ext cx="299576" cy="299577"/>
            <a:chOff x="6784258" y="1691148"/>
            <a:chExt cx="491614" cy="4916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00A85A-C0AA-865D-7F16-7AD45F76A6E1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EF9223-BD60-E029-B71B-1E7BB8D6E49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349758-57E5-5B97-7D45-59E2C7E677E0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1068D9-CE00-4447-E4B2-161153118142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13F344-0399-563D-F0AC-F73CC34282EC}"/>
              </a:ext>
            </a:extLst>
          </p:cNvPr>
          <p:cNvGrpSpPr/>
          <p:nvPr/>
        </p:nvGrpSpPr>
        <p:grpSpPr>
          <a:xfrm>
            <a:off x="3222724" y="2876165"/>
            <a:ext cx="299576" cy="299577"/>
            <a:chOff x="8060608" y="1704589"/>
            <a:chExt cx="299576" cy="2995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CB04EA-6415-0891-3BB3-BF95205FB3F8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00F917-74F8-30A2-A063-22AD35640DDD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DA988D-FC7F-DDFE-8805-90A20C8EC4C4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1751DF-0209-6D8A-DA31-4F7A20708A7B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CCF492-8053-A22F-CA6E-E87CCC132584}"/>
              </a:ext>
            </a:extLst>
          </p:cNvPr>
          <p:cNvGrpSpPr/>
          <p:nvPr/>
        </p:nvGrpSpPr>
        <p:grpSpPr>
          <a:xfrm>
            <a:off x="3232249" y="3354103"/>
            <a:ext cx="299576" cy="299577"/>
            <a:chOff x="8060608" y="1704589"/>
            <a:chExt cx="299576" cy="299577"/>
          </a:xfrm>
          <a:solidFill>
            <a:schemeClr val="tx1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971779-9BB9-F858-B86F-9CA9B8FC8153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8E97FE-3716-6153-996D-0A5503295B0F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1D6E1BC-5C79-C49B-CB6B-59F1BBA23224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699BED-6063-94F9-0E7A-0684125DCECC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DED710-3C95-F929-6C4D-B6E8BBDB9F21}"/>
              </a:ext>
            </a:extLst>
          </p:cNvPr>
          <p:cNvGrpSpPr/>
          <p:nvPr/>
        </p:nvGrpSpPr>
        <p:grpSpPr>
          <a:xfrm>
            <a:off x="3767499" y="2888302"/>
            <a:ext cx="299576" cy="299577"/>
            <a:chOff x="6784258" y="1691148"/>
            <a:chExt cx="491614" cy="49161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0329FA8-AE57-BAB5-48EC-49DD5BAA4E88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44EBD88-D493-45E3-8E24-6CA93B85FCC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D0E21E-1142-8F99-797D-366FA78F2BBA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6BAD71B-8F83-C7CD-EAA1-6E5A4935EA53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23FA05-7C51-EED1-D450-5CDAC8FECD41}"/>
              </a:ext>
            </a:extLst>
          </p:cNvPr>
          <p:cNvGrpSpPr/>
          <p:nvPr/>
        </p:nvGrpSpPr>
        <p:grpSpPr>
          <a:xfrm>
            <a:off x="3767499" y="3364091"/>
            <a:ext cx="299576" cy="299577"/>
            <a:chOff x="6784258" y="1691148"/>
            <a:chExt cx="491614" cy="4916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928E8F-5DA7-425E-9D3B-D9FCA4BBCFD8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3277B59-36FA-BF9E-564A-2EC5FC4C55A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E03461B-4F3D-94AA-88A6-CBAD2743D525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FA24C8F-4A86-B365-2866-469927FAF3E6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2C86A48-62FC-1902-BB85-50EE306BC561}"/>
              </a:ext>
            </a:extLst>
          </p:cNvPr>
          <p:cNvGrpSpPr/>
          <p:nvPr/>
        </p:nvGrpSpPr>
        <p:grpSpPr>
          <a:xfrm>
            <a:off x="3521224" y="3803470"/>
            <a:ext cx="299576" cy="299577"/>
            <a:chOff x="6784258" y="1691148"/>
            <a:chExt cx="491614" cy="49161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AC4443D-C5B6-5EE3-DB93-B0A8F50FBAA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D6A2418-B65F-1F4C-D02F-D22E578FC589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683FBAC-8EF8-3116-8F6F-CDAF5E7145D6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C81380B-615E-F917-52F3-051C52771D9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42502B8C-7D84-12A0-01E6-BCE76033BF3E}"/>
              </a:ext>
            </a:extLst>
          </p:cNvPr>
          <p:cNvSpPr/>
          <p:nvPr/>
        </p:nvSpPr>
        <p:spPr>
          <a:xfrm>
            <a:off x="1552197" y="1386154"/>
            <a:ext cx="4235477" cy="423547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FEDBF66-55DF-DF4C-4FA5-5C9DF85B2F5E}"/>
              </a:ext>
            </a:extLst>
          </p:cNvPr>
          <p:cNvGrpSpPr/>
          <p:nvPr/>
        </p:nvGrpSpPr>
        <p:grpSpPr>
          <a:xfrm>
            <a:off x="1805717" y="3097469"/>
            <a:ext cx="299576" cy="299577"/>
            <a:chOff x="6784258" y="1691148"/>
            <a:chExt cx="491614" cy="49161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F157844-8CEE-801C-55DB-DA7072C10279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BCC691E-19FA-D4F8-91C6-A6F1516210F3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7F9048C-6743-0E65-9553-C2B63CB4EE60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DC99B7D-DF59-6279-7A58-22EE612229A4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E3862E9-0954-12CD-E216-ED975855BF2B}"/>
              </a:ext>
            </a:extLst>
          </p:cNvPr>
          <p:cNvGrpSpPr/>
          <p:nvPr/>
        </p:nvGrpSpPr>
        <p:grpSpPr>
          <a:xfrm>
            <a:off x="2350492" y="3103997"/>
            <a:ext cx="299576" cy="299577"/>
            <a:chOff x="6784258" y="1691148"/>
            <a:chExt cx="491614" cy="49161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99F6D23-A86E-74CB-6E87-A53B5A8B7157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13CD0A9-A6D4-4BA1-2F9A-40E81B5AB69A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BC1BF8F-1772-0916-16F7-066C9A5CC1C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E4E687F-C20C-E863-F0E6-E9EA73F8363D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0A3DAC6-2EC8-82C5-A2E3-0CE70F187964}"/>
              </a:ext>
            </a:extLst>
          </p:cNvPr>
          <p:cNvGrpSpPr/>
          <p:nvPr/>
        </p:nvGrpSpPr>
        <p:grpSpPr>
          <a:xfrm>
            <a:off x="1805717" y="3569800"/>
            <a:ext cx="299576" cy="299577"/>
            <a:chOff x="6784258" y="1691148"/>
            <a:chExt cx="491614" cy="49161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74AD909-7BCB-D9A1-B2CA-AC3A6B1BC7D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7F4AD9D-0090-22A8-D9A3-1E7A99B80CF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42A19EC-A3F8-6E90-F63C-E5B4E545683B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65C0C7F-CE45-B4B5-6141-7788C8FEBF95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AB2B092-14EF-496A-1846-8E9D3F20EE7E}"/>
              </a:ext>
            </a:extLst>
          </p:cNvPr>
          <p:cNvGrpSpPr/>
          <p:nvPr/>
        </p:nvGrpSpPr>
        <p:grpSpPr>
          <a:xfrm>
            <a:off x="2350492" y="3579786"/>
            <a:ext cx="299576" cy="299577"/>
            <a:chOff x="6784258" y="1691148"/>
            <a:chExt cx="491614" cy="49161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C28544-4C2C-3B87-2F3E-F736010961A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B856C2-C539-75F5-A171-8F3DA9FABB77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1B2FC6B-31D0-0063-9D2A-FF6F29BF95C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6ADBB3F-F842-EA8B-655E-02DDED28367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6BBAFB6-3920-A294-9F06-92019C55AB6E}"/>
              </a:ext>
            </a:extLst>
          </p:cNvPr>
          <p:cNvGrpSpPr/>
          <p:nvPr/>
        </p:nvGrpSpPr>
        <p:grpSpPr>
          <a:xfrm>
            <a:off x="2104217" y="4019165"/>
            <a:ext cx="299576" cy="299577"/>
            <a:chOff x="6784258" y="1691148"/>
            <a:chExt cx="491614" cy="49161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54BB9C3-708A-BBE0-C465-39640A10239E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8288EAF-2F19-8FCD-CC2C-10AFFAAAB3AF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4FCC2A1-B365-2DD0-A690-AC1B083D769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0FD081-5587-BC8A-3C1D-BEE3EAF8B7BF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F584242-8B7B-5EFA-17D1-0231B5F8EBD1}"/>
              </a:ext>
            </a:extLst>
          </p:cNvPr>
          <p:cNvGrpSpPr/>
          <p:nvPr/>
        </p:nvGrpSpPr>
        <p:grpSpPr>
          <a:xfrm>
            <a:off x="4709998" y="3038090"/>
            <a:ext cx="299576" cy="299577"/>
            <a:chOff x="6784258" y="1691148"/>
            <a:chExt cx="491614" cy="49161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69D77E1-7720-532D-10C9-D98D61252353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E1BEFF0-E130-F093-6C01-D12DE5D2E272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948ACAD-FBFD-B87A-800A-17A181B0298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1E05658-E70E-B98F-532B-CC771A94D715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CADE4FA-4DA8-489A-EE9B-A4C4C49980DB}"/>
              </a:ext>
            </a:extLst>
          </p:cNvPr>
          <p:cNvGrpSpPr/>
          <p:nvPr/>
        </p:nvGrpSpPr>
        <p:grpSpPr>
          <a:xfrm>
            <a:off x="5254773" y="3044618"/>
            <a:ext cx="299576" cy="299577"/>
            <a:chOff x="6784258" y="1691148"/>
            <a:chExt cx="491614" cy="49161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8C853B5-BFCC-ADE4-149C-9C694EA411AD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888DA1-4308-DAD5-24DC-7F16A16C698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E1DF699-5D49-EF8B-1590-6CF305711A3A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88849E5-E0F8-FAA1-E89C-337A402FD50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F94C055-2600-2570-2A99-DB2B196152ED}"/>
              </a:ext>
            </a:extLst>
          </p:cNvPr>
          <p:cNvGrpSpPr/>
          <p:nvPr/>
        </p:nvGrpSpPr>
        <p:grpSpPr>
          <a:xfrm>
            <a:off x="4709998" y="3510421"/>
            <a:ext cx="299576" cy="299577"/>
            <a:chOff x="6784258" y="1691148"/>
            <a:chExt cx="491614" cy="49161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2FAAD05-E0F7-CABE-2A80-CCAE109EA9C6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2FE62B4-88A5-B1E4-74A1-D00CC6A60FD7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87DD9B8-353A-C26A-0A75-BD30DF11AFF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D6F92B4-23AF-B802-D881-9FD8324A6905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5E9AA23-B6CB-493B-482B-7BE113F1E997}"/>
              </a:ext>
            </a:extLst>
          </p:cNvPr>
          <p:cNvGrpSpPr/>
          <p:nvPr/>
        </p:nvGrpSpPr>
        <p:grpSpPr>
          <a:xfrm>
            <a:off x="5254773" y="3520407"/>
            <a:ext cx="299576" cy="299577"/>
            <a:chOff x="6784258" y="1691148"/>
            <a:chExt cx="491614" cy="49161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615D9A9-E507-98C2-4E73-8AD92364F7D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4F73CD7-5665-1100-EDC0-9C89E4F4A86B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8F30636-4A58-89BA-EA8F-1AEDE2726C09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3316158-A1D5-F378-8883-D01712EDA996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087A5D9-93DA-368B-2B78-DC41A71EA9E9}"/>
              </a:ext>
            </a:extLst>
          </p:cNvPr>
          <p:cNvGrpSpPr/>
          <p:nvPr/>
        </p:nvGrpSpPr>
        <p:grpSpPr>
          <a:xfrm>
            <a:off x="5008498" y="3959786"/>
            <a:ext cx="299576" cy="299577"/>
            <a:chOff x="6784258" y="1691148"/>
            <a:chExt cx="491614" cy="491615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3F0C985-2DC2-294F-A990-A0DBCE0ED4ED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E3EEF0D-2C25-8566-E529-B7C1E2E72A00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5A096E2-81C4-17B7-4357-B7350F524F5D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3A43006-8733-C5F4-8561-542C869D492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D4E7D02-5845-27E0-9253-F9751DB21B22}"/>
              </a:ext>
            </a:extLst>
          </p:cNvPr>
          <p:cNvGrpSpPr/>
          <p:nvPr/>
        </p:nvGrpSpPr>
        <p:grpSpPr>
          <a:xfrm>
            <a:off x="3226982" y="4483735"/>
            <a:ext cx="299576" cy="299577"/>
            <a:chOff x="6784258" y="1691148"/>
            <a:chExt cx="491614" cy="49161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573527E-937A-3352-DB1F-40FD75D858A2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C9411B7-6F9D-319F-7E4A-58349A49AA3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847704-F7BB-305C-399D-8D8A0910A65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CD2C5A9-CA71-1D68-EF6D-74BDA62CCCBC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02F3D28-C94B-FA19-D421-19911234C7C7}"/>
              </a:ext>
            </a:extLst>
          </p:cNvPr>
          <p:cNvGrpSpPr/>
          <p:nvPr/>
        </p:nvGrpSpPr>
        <p:grpSpPr>
          <a:xfrm>
            <a:off x="3771757" y="4490263"/>
            <a:ext cx="299576" cy="299577"/>
            <a:chOff x="6784258" y="1691148"/>
            <a:chExt cx="491614" cy="49161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9C62584-1D10-55A8-97BF-3E9DFBA81BA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B465120-9E57-9D11-5C9E-8AA0C2B51E26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3F7FC99-A584-3CD3-D647-B2631F7D793A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C22C4CE-6776-FEB6-0FB0-CA7740D5A37F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9849531-F418-3B7B-A13B-0B376E37EE62}"/>
              </a:ext>
            </a:extLst>
          </p:cNvPr>
          <p:cNvGrpSpPr/>
          <p:nvPr/>
        </p:nvGrpSpPr>
        <p:grpSpPr>
          <a:xfrm>
            <a:off x="3226982" y="4956066"/>
            <a:ext cx="299576" cy="299577"/>
            <a:chOff x="6784258" y="1691148"/>
            <a:chExt cx="491614" cy="49161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E313E57-3FF7-84F1-A776-E0EC3770CFBD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433A6C3-D176-C970-AAAB-C25AEDC54B9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F0AFD56-2E2B-2B64-250F-46FE3457D48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4C73B7D-DDD8-5E32-31CF-FBB76201E802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35A64E9-DCB3-C6D3-A68A-22447B476386}"/>
              </a:ext>
            </a:extLst>
          </p:cNvPr>
          <p:cNvGrpSpPr/>
          <p:nvPr/>
        </p:nvGrpSpPr>
        <p:grpSpPr>
          <a:xfrm>
            <a:off x="3771757" y="4966052"/>
            <a:ext cx="299576" cy="299577"/>
            <a:chOff x="6784258" y="1691148"/>
            <a:chExt cx="491614" cy="491615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C311721-18B8-B81C-5083-4D30E2EF21A8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1803F08-5DD6-8FC6-1A1E-421E28F54A9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E86813C-E8ED-9C68-3546-79605BBDDA0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6993C96-1953-9A25-0038-B3ADAEB2148A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B78F812-D4EE-EA1D-7AB0-FF0FA739285F}"/>
              </a:ext>
            </a:extLst>
          </p:cNvPr>
          <p:cNvGrpSpPr/>
          <p:nvPr/>
        </p:nvGrpSpPr>
        <p:grpSpPr>
          <a:xfrm>
            <a:off x="2480086" y="4684896"/>
            <a:ext cx="299576" cy="299577"/>
            <a:chOff x="6784258" y="1691148"/>
            <a:chExt cx="491614" cy="491615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31477A8-349F-1C5E-3839-469347F457C8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C2A7C72-C3FA-A68C-A5BE-E048EEE86E8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2CB12D9-C1AD-6EF8-480C-AE205747020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3955036-9298-A0A0-BE69-A2D3604D8D80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7DB2AE9-9B31-B991-F5A9-DD42F3E7D50E}"/>
              </a:ext>
            </a:extLst>
          </p:cNvPr>
          <p:cNvGrpSpPr/>
          <p:nvPr/>
        </p:nvGrpSpPr>
        <p:grpSpPr>
          <a:xfrm>
            <a:off x="3136999" y="1624474"/>
            <a:ext cx="299576" cy="299577"/>
            <a:chOff x="6784258" y="1691148"/>
            <a:chExt cx="491614" cy="491615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E320997-E113-2EB5-4945-31B1FF3FE48A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9A82128-21A3-ABF5-EE4B-DCE71DD70080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E446566-C9A1-1BEA-5E60-EB603613984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D7C0D9F-518A-34EC-A8A0-E4ABFC29992A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3E2B29A-DCE5-1947-7783-26CCD4607E45}"/>
              </a:ext>
            </a:extLst>
          </p:cNvPr>
          <p:cNvGrpSpPr/>
          <p:nvPr/>
        </p:nvGrpSpPr>
        <p:grpSpPr>
          <a:xfrm>
            <a:off x="3681774" y="1631002"/>
            <a:ext cx="299576" cy="299577"/>
            <a:chOff x="6784258" y="1691148"/>
            <a:chExt cx="491614" cy="491615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691FFB7-4682-9516-7B65-AA2FC9DDB1E3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15B4516-6D11-E977-F4DB-FAEECF246401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B249654-2C13-38D2-2820-361CE6B4A140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D9BD16F-989E-9849-0903-6FE4AB0F340F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D69506A-DA8C-79E8-8393-D74CE6B602F5}"/>
              </a:ext>
            </a:extLst>
          </p:cNvPr>
          <p:cNvGrpSpPr/>
          <p:nvPr/>
        </p:nvGrpSpPr>
        <p:grpSpPr>
          <a:xfrm>
            <a:off x="3136999" y="2096805"/>
            <a:ext cx="299576" cy="299577"/>
            <a:chOff x="6784258" y="1691148"/>
            <a:chExt cx="491614" cy="49161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178E437-7053-E118-7ABD-CC48240C8A68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0E9023A-E199-98D5-DC49-4AC8977A98D7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8139F45-1287-89C0-B02A-23BDBB7817F6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E5E350E-C026-13E6-8B95-252F76FE3B4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7D0C6F7-3BA8-5DA5-21DB-C7D36D25DCB6}"/>
              </a:ext>
            </a:extLst>
          </p:cNvPr>
          <p:cNvGrpSpPr/>
          <p:nvPr/>
        </p:nvGrpSpPr>
        <p:grpSpPr>
          <a:xfrm>
            <a:off x="3681774" y="2106791"/>
            <a:ext cx="299576" cy="299577"/>
            <a:chOff x="6784258" y="1691148"/>
            <a:chExt cx="491614" cy="491615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0768BB0B-CF83-3A3A-D3C9-4B07A8ECCAD2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9396B91-9063-EA13-0AD5-8A57E8B0A662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5A07D76-D534-545D-201F-F69B23D3D0A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D54FD0D-0B94-2362-3D29-E1AA48B23E49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C1AF773-D061-7333-4969-5115AA2889E9}"/>
              </a:ext>
            </a:extLst>
          </p:cNvPr>
          <p:cNvGrpSpPr/>
          <p:nvPr/>
        </p:nvGrpSpPr>
        <p:grpSpPr>
          <a:xfrm>
            <a:off x="4446536" y="2003245"/>
            <a:ext cx="299576" cy="299577"/>
            <a:chOff x="6784258" y="1691148"/>
            <a:chExt cx="491614" cy="491615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AB0CB75-53AC-C5DD-3EB7-A1511C798C23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77F2516-A1A3-623C-85B3-175E211481B0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F2D0E34-F946-4E88-C2EE-8D74DF715E5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B646F24-BD90-E52A-FC4D-C9ADE0E7793C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Oval 146">
            <a:extLst>
              <a:ext uri="{FF2B5EF4-FFF2-40B4-BE49-F238E27FC236}">
                <a16:creationId xmlns:a16="http://schemas.microsoft.com/office/drawing/2014/main" id="{64D9D76A-8D96-3AED-22BA-CD205C57F661}"/>
              </a:ext>
            </a:extLst>
          </p:cNvPr>
          <p:cNvSpPr/>
          <p:nvPr/>
        </p:nvSpPr>
        <p:spPr>
          <a:xfrm>
            <a:off x="219891" y="1"/>
            <a:ext cx="6877050" cy="685799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FD96EE6-03E7-41BE-1413-1F678AFDC182}"/>
              </a:ext>
            </a:extLst>
          </p:cNvPr>
          <p:cNvSpPr txBox="1"/>
          <p:nvPr/>
        </p:nvSpPr>
        <p:spPr>
          <a:xfrm>
            <a:off x="8305800" y="361950"/>
            <a:ext cx="351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Ring 1 – 5 devices, success = 75%</a:t>
            </a: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9EA0759-5931-323D-E506-29FEAC7577E0}"/>
              </a:ext>
            </a:extLst>
          </p:cNvPr>
          <p:cNvSpPr txBox="1"/>
          <p:nvPr/>
        </p:nvSpPr>
        <p:spPr>
          <a:xfrm>
            <a:off x="8189374" y="721757"/>
            <a:ext cx="395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Ring 1 deployment at end of soak time</a:t>
            </a:r>
            <a:endParaRPr lang="en-US" dirty="0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4804DEA-652B-5F58-ABDB-20758394A240}"/>
              </a:ext>
            </a:extLst>
          </p:cNvPr>
          <p:cNvGrpSpPr/>
          <p:nvPr/>
        </p:nvGrpSpPr>
        <p:grpSpPr>
          <a:xfrm>
            <a:off x="3756124" y="3354103"/>
            <a:ext cx="299576" cy="299577"/>
            <a:chOff x="8060608" y="1704589"/>
            <a:chExt cx="299576" cy="299577"/>
          </a:xfrm>
          <a:solidFill>
            <a:schemeClr val="tx1"/>
          </a:solidFill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5C436D4-95EA-72DB-FDD7-8F368FC95A03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8E34F2E-4E8C-104B-7234-38612096ED16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1119D7C-9D82-A619-3941-E712EEBC8410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329D5DA-E667-5425-D0FC-BA1615E5BD45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C7FBB7C-07A1-CA80-5F72-A4A39A3AA148}"/>
              </a:ext>
            </a:extLst>
          </p:cNvPr>
          <p:cNvGrpSpPr/>
          <p:nvPr/>
        </p:nvGrpSpPr>
        <p:grpSpPr>
          <a:xfrm>
            <a:off x="3538205" y="3801778"/>
            <a:ext cx="299576" cy="299577"/>
            <a:chOff x="8060608" y="1704589"/>
            <a:chExt cx="299576" cy="299577"/>
          </a:xfrm>
          <a:solidFill>
            <a:schemeClr val="tx1"/>
          </a:solidFill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0FCD08E-7D8B-105A-E9E9-553ED9FF7080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779FBCBD-E7B6-B540-82A7-A738EB10E434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1A4A4F48-5DE8-7D29-95E2-815C3658A0A6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1380BE9-E20C-3362-A42E-26FCD45C09D8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825447-BB76-2C60-E5CD-B936BF86F7FB}"/>
              </a:ext>
            </a:extLst>
          </p:cNvPr>
          <p:cNvGrpSpPr/>
          <p:nvPr/>
        </p:nvGrpSpPr>
        <p:grpSpPr>
          <a:xfrm>
            <a:off x="3765649" y="2888687"/>
            <a:ext cx="299576" cy="299577"/>
            <a:chOff x="8060608" y="1704589"/>
            <a:chExt cx="299576" cy="29957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E0088F-B6EE-4C01-31F9-21161431EF76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F2BA5FD-D897-77CA-0E33-D0DAC7CFCBF4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666F36A-4A4D-1D1E-5F81-24992E804BB8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CB430B-523D-4473-D2C0-49B8268E3E68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C4D53C9-D084-C7FE-69C4-F30251BCA464}"/>
              </a:ext>
            </a:extLst>
          </p:cNvPr>
          <p:cNvSpPr txBox="1"/>
          <p:nvPr/>
        </p:nvSpPr>
        <p:spPr>
          <a:xfrm>
            <a:off x="7588178" y="1496551"/>
            <a:ext cx="380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Patch 1 install rate = 3/5 = 60% - FAIL</a:t>
            </a:r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B8CBA28-D233-81DE-8D9F-10750AC323BD}"/>
              </a:ext>
            </a:extLst>
          </p:cNvPr>
          <p:cNvSpPr txBox="1"/>
          <p:nvPr/>
        </p:nvSpPr>
        <p:spPr>
          <a:xfrm>
            <a:off x="7588178" y="1865883"/>
            <a:ext cx="437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Patch 2 install rate = 4/5 = 80% - SUCCESS</a:t>
            </a:r>
            <a:endParaRPr 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9F7C742-0A80-3699-172C-57E16C955916}"/>
              </a:ext>
            </a:extLst>
          </p:cNvPr>
          <p:cNvSpPr txBox="1"/>
          <p:nvPr/>
        </p:nvSpPr>
        <p:spPr>
          <a:xfrm>
            <a:off x="7588177" y="2271345"/>
            <a:ext cx="449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Patch 3 install rate = 5/5 = 100% - SUCCESS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0618BF-DFE2-D146-24A7-C63DD420A603}"/>
              </a:ext>
            </a:extLst>
          </p:cNvPr>
          <p:cNvGrpSpPr/>
          <p:nvPr/>
        </p:nvGrpSpPr>
        <p:grpSpPr>
          <a:xfrm>
            <a:off x="5252923" y="3047615"/>
            <a:ext cx="299576" cy="299577"/>
            <a:chOff x="6784258" y="1691148"/>
            <a:chExt cx="491614" cy="4916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091D82F-EC58-EA3A-A2E6-57BBD56C58A5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7C5274-B989-A624-CFFF-79BDDD7D2413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9C0435D-7BBA-BE2F-4F4A-71E13C6F9C4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4311A1E-C380-E9E6-B46E-C2F7B4442202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5CCFAA49-AD10-EDDA-EB26-FEE07C845FEB}"/>
              </a:ext>
            </a:extLst>
          </p:cNvPr>
          <p:cNvGrpSpPr/>
          <p:nvPr/>
        </p:nvGrpSpPr>
        <p:grpSpPr>
          <a:xfrm>
            <a:off x="5252923" y="3523865"/>
            <a:ext cx="299576" cy="299577"/>
            <a:chOff x="6784258" y="1691148"/>
            <a:chExt cx="491614" cy="491615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E2D92C-EC95-9A03-08BF-3C65CCDEF71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3DB78ED-2397-1EC5-E6A6-03185939276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A8CDD8A-4B40-1349-18B5-2C782529938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B5803E3-E5C4-15FE-D756-CDD75957ED0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F70C53C-0613-256A-6760-2307168C742E}"/>
              </a:ext>
            </a:extLst>
          </p:cNvPr>
          <p:cNvGrpSpPr/>
          <p:nvPr/>
        </p:nvGrpSpPr>
        <p:grpSpPr>
          <a:xfrm>
            <a:off x="4712226" y="3513417"/>
            <a:ext cx="299576" cy="299577"/>
            <a:chOff x="6784258" y="1691148"/>
            <a:chExt cx="491614" cy="491615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E0F6ABF8-A8B3-125B-12EC-D85E1F8401A5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31B269B-7686-DBD1-DE38-3440E0E742E6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450B4B1C-246E-D747-57BD-CD04586F784A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74B7FE21-643F-CC09-6E4D-C17E2338A0E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5F4DC38-521B-6305-6282-2701D6CB86C8}"/>
              </a:ext>
            </a:extLst>
          </p:cNvPr>
          <p:cNvGrpSpPr/>
          <p:nvPr/>
        </p:nvGrpSpPr>
        <p:grpSpPr>
          <a:xfrm>
            <a:off x="5008634" y="3962014"/>
            <a:ext cx="299576" cy="299577"/>
            <a:chOff x="6784258" y="1691148"/>
            <a:chExt cx="491614" cy="491615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5BFFE66-F987-BC94-DF79-740E2A3C0963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4ADE4C6-D4A3-4E1A-CE5C-5B6144310879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93EEA78-030D-009B-894C-70F2EF67C40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F969F8F-92D6-4145-455D-26887650AD23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0289CF42-C25D-9552-B825-DB1ABFB12A76}"/>
              </a:ext>
            </a:extLst>
          </p:cNvPr>
          <p:cNvGrpSpPr/>
          <p:nvPr/>
        </p:nvGrpSpPr>
        <p:grpSpPr>
          <a:xfrm>
            <a:off x="1804873" y="3099156"/>
            <a:ext cx="299576" cy="299577"/>
            <a:chOff x="6784258" y="1691148"/>
            <a:chExt cx="491614" cy="491615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91724D66-97CD-79C7-2376-E68B87E752E0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177708BA-298B-F55F-EE02-8059095A1FF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3E049A8-8889-B3B5-270E-7972816248C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D3DAEC4-B032-2B11-25AE-DEA40FCF07F2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1F10927-C176-6475-A2F2-F2C1F8195CD5}"/>
              </a:ext>
            </a:extLst>
          </p:cNvPr>
          <p:cNvGrpSpPr/>
          <p:nvPr/>
        </p:nvGrpSpPr>
        <p:grpSpPr>
          <a:xfrm>
            <a:off x="2349648" y="3105684"/>
            <a:ext cx="299576" cy="299577"/>
            <a:chOff x="6784258" y="1691148"/>
            <a:chExt cx="491614" cy="491615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D2F091DE-A0FD-0E46-A50C-74EBBEA46A59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DD582412-273D-F1AA-0972-91741CE350E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046D56CD-D1D2-298F-37C9-1F9EFEEC2A1A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91C12E44-C7B4-F402-0188-D30F5FDD198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E3007CF-1CBD-B93B-3864-8243E0B1654C}"/>
              </a:ext>
            </a:extLst>
          </p:cNvPr>
          <p:cNvGrpSpPr/>
          <p:nvPr/>
        </p:nvGrpSpPr>
        <p:grpSpPr>
          <a:xfrm>
            <a:off x="1804873" y="3571487"/>
            <a:ext cx="299576" cy="299577"/>
            <a:chOff x="6784258" y="1691148"/>
            <a:chExt cx="491614" cy="491615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4806C55-BDD3-8650-9ED8-E93DD0CC69AF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3F7884B0-7AF7-E251-E837-8CE87EBBF7C2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6EC54634-7FEB-D7AD-713F-ADED99D6EF0B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E24D88D3-8F93-11D7-1048-5FE36C0B5DCC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BBE18A8D-59CE-C2F0-E211-FAB569D5727F}"/>
              </a:ext>
            </a:extLst>
          </p:cNvPr>
          <p:cNvGrpSpPr/>
          <p:nvPr/>
        </p:nvGrpSpPr>
        <p:grpSpPr>
          <a:xfrm>
            <a:off x="2349648" y="3581473"/>
            <a:ext cx="299576" cy="299577"/>
            <a:chOff x="6784258" y="1691148"/>
            <a:chExt cx="491614" cy="491615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7F176CA2-D623-ABF0-71A5-7331E74178CF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B476D54C-57D4-92C3-AFBC-F4FF81FEC67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7849004-3091-B9A7-E602-5418B77F4BFA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006F7A9F-4B2C-6CAC-F948-307D1E8E239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1DE6885-96EE-C733-2BE5-8D4E83D244F1}"/>
              </a:ext>
            </a:extLst>
          </p:cNvPr>
          <p:cNvGrpSpPr/>
          <p:nvPr/>
        </p:nvGrpSpPr>
        <p:grpSpPr>
          <a:xfrm>
            <a:off x="2103373" y="4020852"/>
            <a:ext cx="299576" cy="299577"/>
            <a:chOff x="6784258" y="1691148"/>
            <a:chExt cx="491614" cy="491615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D0653AE-2743-91FE-8133-CF7FA0AF5366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498B9249-C16D-B2A6-A6AC-FDA04E845A2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EAA34FE7-F07B-B88B-64FA-4B06A5E70410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1274DBCB-BC56-D670-AA29-659F3E1C06E2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1868A10B-A6DE-21ED-933F-49A7E6325D44}"/>
              </a:ext>
            </a:extLst>
          </p:cNvPr>
          <p:cNvGrpSpPr/>
          <p:nvPr/>
        </p:nvGrpSpPr>
        <p:grpSpPr>
          <a:xfrm>
            <a:off x="2347798" y="3108681"/>
            <a:ext cx="299576" cy="299577"/>
            <a:chOff x="6784258" y="1691148"/>
            <a:chExt cx="491614" cy="491615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85184243-53F5-9060-5D7A-204BAB584ED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C58315A1-B49D-82B8-D077-425715725BA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3F06734-F4DF-98FC-0AED-897B0A4A7679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472CF88A-4D05-17AA-B220-F2F62570C60D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F408FBD-8B5F-9BED-5D8C-7AF1F5385645}"/>
              </a:ext>
            </a:extLst>
          </p:cNvPr>
          <p:cNvGrpSpPr/>
          <p:nvPr/>
        </p:nvGrpSpPr>
        <p:grpSpPr>
          <a:xfrm>
            <a:off x="2347798" y="3584931"/>
            <a:ext cx="299576" cy="299577"/>
            <a:chOff x="6784258" y="1691148"/>
            <a:chExt cx="491614" cy="491615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A75392CD-5D96-F916-E0CC-E9DF58B15E88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119E28F-C421-4D75-533F-F325BBBFD906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9744A2D-4043-8724-7056-A776301CABD8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40DC205-5E0B-DC8E-71BC-A727845B0B5D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125A7CB5-7C15-2795-7428-55AB84DDC9C6}"/>
              </a:ext>
            </a:extLst>
          </p:cNvPr>
          <p:cNvGrpSpPr/>
          <p:nvPr/>
        </p:nvGrpSpPr>
        <p:grpSpPr>
          <a:xfrm>
            <a:off x="1807101" y="3574483"/>
            <a:ext cx="299576" cy="299577"/>
            <a:chOff x="6784258" y="1691148"/>
            <a:chExt cx="491614" cy="491615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D150C78-4F10-CE88-91D2-D8E2C47CAE45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FA7A7A54-4C70-2493-D59F-0F15F8A1201F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391C8FB-C3BF-1BCA-7C4B-CD298843622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56660D64-A042-8D80-5015-BCB7B125998F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F7874AA-DC15-A7F8-6652-845D0D92DBF9}"/>
              </a:ext>
            </a:extLst>
          </p:cNvPr>
          <p:cNvGrpSpPr/>
          <p:nvPr/>
        </p:nvGrpSpPr>
        <p:grpSpPr>
          <a:xfrm>
            <a:off x="2103509" y="4023080"/>
            <a:ext cx="299576" cy="299577"/>
            <a:chOff x="6784258" y="1691148"/>
            <a:chExt cx="491614" cy="491615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800D59FD-1449-FA49-83C2-550AC2832828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E11D525-6638-0C46-3B87-8EE4C21ECC6E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C990C89-FA8B-7811-5D44-27930A2C0C98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9352693-D173-3111-6B1C-36390E67A93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4C8FC31C-4FA9-009F-211C-A76FFB13CD3F}"/>
              </a:ext>
            </a:extLst>
          </p:cNvPr>
          <p:cNvGrpSpPr/>
          <p:nvPr/>
        </p:nvGrpSpPr>
        <p:grpSpPr>
          <a:xfrm>
            <a:off x="3224098" y="4490212"/>
            <a:ext cx="299576" cy="299577"/>
            <a:chOff x="6784258" y="1691148"/>
            <a:chExt cx="491614" cy="491615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F311D43-54DD-8B13-57FF-745B0177EF2D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421AAD7B-081B-1B07-9A8C-99E59E76DE5B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634F8AF4-94BE-0F30-D365-20333B8260A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D6285408-656E-8907-E344-488CEC89E804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E847B988-156C-8962-1742-12FFD5E63FBF}"/>
              </a:ext>
            </a:extLst>
          </p:cNvPr>
          <p:cNvGrpSpPr/>
          <p:nvPr/>
        </p:nvGrpSpPr>
        <p:grpSpPr>
          <a:xfrm>
            <a:off x="3768873" y="4496740"/>
            <a:ext cx="299576" cy="299577"/>
            <a:chOff x="6784258" y="1691148"/>
            <a:chExt cx="491614" cy="491615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F73FE31-09FF-279B-B165-731D33D2D16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62E163B-1A2D-DAFD-2877-89843BA1A3D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C66C0405-5F68-0D7F-A820-82FFC760307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6169211-5C19-FBB0-ED00-C274F5B67A2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E5017F32-54BA-9B0C-E5E6-D84B852CD78F}"/>
              </a:ext>
            </a:extLst>
          </p:cNvPr>
          <p:cNvGrpSpPr/>
          <p:nvPr/>
        </p:nvGrpSpPr>
        <p:grpSpPr>
          <a:xfrm>
            <a:off x="3224098" y="4962543"/>
            <a:ext cx="299576" cy="299577"/>
            <a:chOff x="6784258" y="1691148"/>
            <a:chExt cx="491614" cy="491615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C0B550-459A-F27E-6CA2-C3F49FF92D39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449B1AE0-C300-6B7C-B7E0-FDCD7A0873D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1F202740-37C9-AED9-2C6C-B31BA6CB93B9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1617C7DA-0522-E0EA-16D5-CA52D210DAA2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268A18B4-D25A-D3E3-A411-CFFCE27E99E7}"/>
              </a:ext>
            </a:extLst>
          </p:cNvPr>
          <p:cNvGrpSpPr/>
          <p:nvPr/>
        </p:nvGrpSpPr>
        <p:grpSpPr>
          <a:xfrm>
            <a:off x="3768873" y="4972529"/>
            <a:ext cx="299576" cy="299577"/>
            <a:chOff x="6784258" y="1691148"/>
            <a:chExt cx="491614" cy="491615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4C8710D5-2DC6-7A93-676C-43BE57BEED9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5CDFC146-E06B-AC37-5B74-AD12C7CF8D03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9805C5EF-F7AC-0027-F237-430ACFD202FC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7ED1859-9A29-16F6-F04A-129D541F1E2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5294FA6-7D0B-39DE-07D1-EF8EF1D0F6AA}"/>
              </a:ext>
            </a:extLst>
          </p:cNvPr>
          <p:cNvGrpSpPr/>
          <p:nvPr/>
        </p:nvGrpSpPr>
        <p:grpSpPr>
          <a:xfrm>
            <a:off x="3767023" y="4499737"/>
            <a:ext cx="299576" cy="299577"/>
            <a:chOff x="6784258" y="1691148"/>
            <a:chExt cx="491614" cy="491615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C4FD1F70-58AD-D2D4-1DFB-C2B0D308FC32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EFB50628-0C4B-DC16-A040-4A22A60925AC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0921FD47-ED1E-7323-8F8B-9C4C0885A6A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2132D850-91A4-F802-05CA-DFC370D4D77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978F46ED-B5BF-10F5-0F9F-8BCD41A738F0}"/>
              </a:ext>
            </a:extLst>
          </p:cNvPr>
          <p:cNvGrpSpPr/>
          <p:nvPr/>
        </p:nvGrpSpPr>
        <p:grpSpPr>
          <a:xfrm>
            <a:off x="3767023" y="4975987"/>
            <a:ext cx="299576" cy="299577"/>
            <a:chOff x="6784258" y="1691148"/>
            <a:chExt cx="491614" cy="491615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E985A80-D2DA-3B2B-3324-D089ABFCBF4D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94FDFD26-85CE-5596-B7D4-590075B9553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F05FFAF9-D313-503D-FA78-11209FCCD1B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DE6F7028-A95C-2784-987C-4BF8DEFDC71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CA6C8A9A-B80A-7B97-7042-67D6BCE35A2F}"/>
              </a:ext>
            </a:extLst>
          </p:cNvPr>
          <p:cNvGrpSpPr/>
          <p:nvPr/>
        </p:nvGrpSpPr>
        <p:grpSpPr>
          <a:xfrm>
            <a:off x="3226326" y="4965539"/>
            <a:ext cx="299576" cy="299577"/>
            <a:chOff x="6784258" y="1691148"/>
            <a:chExt cx="491614" cy="491615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DBD36190-C754-167B-3021-F64D29329542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3A236507-E7F8-DB18-DC1B-EE06D333A11C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BE7893A1-538F-A177-AD50-4B5993BCE7D9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1A7BD872-C292-339B-6150-468AE99D1D2D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71A59B74-A200-B68F-38CF-B6350E051F2C}"/>
              </a:ext>
            </a:extLst>
          </p:cNvPr>
          <p:cNvGrpSpPr/>
          <p:nvPr/>
        </p:nvGrpSpPr>
        <p:grpSpPr>
          <a:xfrm>
            <a:off x="2480086" y="4684896"/>
            <a:ext cx="299576" cy="299577"/>
            <a:chOff x="6784258" y="1691148"/>
            <a:chExt cx="491614" cy="491615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BA74EDD7-CC96-76BC-1132-1FDF548D225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98361D8C-9DEA-DF46-D231-9BB4971AB05B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DDA36E0-7124-D151-8C4C-B25B68B67E98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A1FEC13-0D10-A694-89F0-BF85E4BBFA46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7815CCDD-ED5D-92F9-F6F0-E8A4507415FC}"/>
              </a:ext>
            </a:extLst>
          </p:cNvPr>
          <p:cNvGrpSpPr/>
          <p:nvPr/>
        </p:nvGrpSpPr>
        <p:grpSpPr>
          <a:xfrm>
            <a:off x="3138373" y="1628390"/>
            <a:ext cx="299576" cy="299577"/>
            <a:chOff x="6784258" y="1691148"/>
            <a:chExt cx="491614" cy="491615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5AC521DD-0CEC-4440-34FF-B7F68A4A056E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244FB1D2-2AAE-2D15-1DBB-98033F174D09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89081C21-81A1-AE8B-4F53-4E232B0B11C9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308F20AC-12DC-E243-AC71-AD8EC41137B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93ADB6E5-3CA8-9931-8149-8E2A9E61EB8F}"/>
              </a:ext>
            </a:extLst>
          </p:cNvPr>
          <p:cNvGrpSpPr/>
          <p:nvPr/>
        </p:nvGrpSpPr>
        <p:grpSpPr>
          <a:xfrm>
            <a:off x="3683148" y="1634918"/>
            <a:ext cx="299576" cy="299577"/>
            <a:chOff x="6784258" y="1691148"/>
            <a:chExt cx="491614" cy="491615"/>
          </a:xfrm>
        </p:grpSpPr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C1295C32-5F42-4860-A46C-3A34E4471276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9DD624E7-2346-7A65-EB34-53019A4D7716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4651CA67-C942-F24B-0DF7-4367BB02411C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8EDFACCB-EE0A-174F-B0ED-7E87F11622C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465A14CA-8AE6-F42C-7CB8-4647C55FC7C1}"/>
              </a:ext>
            </a:extLst>
          </p:cNvPr>
          <p:cNvGrpSpPr/>
          <p:nvPr/>
        </p:nvGrpSpPr>
        <p:grpSpPr>
          <a:xfrm>
            <a:off x="3138373" y="2100721"/>
            <a:ext cx="299576" cy="299577"/>
            <a:chOff x="6784258" y="1691148"/>
            <a:chExt cx="491614" cy="491615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998ABCD4-51F5-DFDE-3B5E-1843540B0EC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D1E6EA89-7F82-2057-50A8-D3149B56C32B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36B06DEF-91C1-29CD-4190-4A98F1D3225B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E3CD77C1-9C59-4A1B-9F64-EE9A4A04D8E6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7B3C0900-119A-BE3A-04C0-4E3EFC203E9A}"/>
              </a:ext>
            </a:extLst>
          </p:cNvPr>
          <p:cNvGrpSpPr/>
          <p:nvPr/>
        </p:nvGrpSpPr>
        <p:grpSpPr>
          <a:xfrm>
            <a:off x="3683148" y="2110707"/>
            <a:ext cx="299576" cy="299577"/>
            <a:chOff x="6784258" y="1691148"/>
            <a:chExt cx="491614" cy="491615"/>
          </a:xfrm>
        </p:grpSpPr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133F47AA-3BE5-500F-E38F-B5A5CA910821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7A6E6C2A-C6FB-47DC-9397-E8A725AC4381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9A0EC24F-07F1-6AEC-8121-9A7A8EC64D68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A3E58930-F6A8-5D5F-7D89-0C45401F02A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804CC7FB-1FE6-11D6-E4FA-288669DA703E}"/>
              </a:ext>
            </a:extLst>
          </p:cNvPr>
          <p:cNvGrpSpPr/>
          <p:nvPr/>
        </p:nvGrpSpPr>
        <p:grpSpPr>
          <a:xfrm>
            <a:off x="3681298" y="1637915"/>
            <a:ext cx="299576" cy="299577"/>
            <a:chOff x="6784258" y="1691148"/>
            <a:chExt cx="491614" cy="491615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49CAE33E-FC6E-2AD1-6556-1B1E7C7597D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4F456FCA-9A00-5AAE-495D-995546D4D397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71F2FA04-E38A-D1FE-5EB7-74552537938C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DD7EDB99-1C81-4925-6CEA-2D761D0EC5FE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4234560E-FDC6-152E-D8FC-CC1E874658FB}"/>
              </a:ext>
            </a:extLst>
          </p:cNvPr>
          <p:cNvGrpSpPr/>
          <p:nvPr/>
        </p:nvGrpSpPr>
        <p:grpSpPr>
          <a:xfrm>
            <a:off x="3681298" y="2114165"/>
            <a:ext cx="299576" cy="299577"/>
            <a:chOff x="6784258" y="1691148"/>
            <a:chExt cx="491614" cy="491615"/>
          </a:xfrm>
        </p:grpSpPr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183AA245-9810-85B3-84DF-0E04B5E17FE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E62D0952-1934-82C9-ED8E-FE1D2E113BCB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98ECC508-EA40-2C4D-9F90-B7CB8A1850F7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0BE4174C-6133-E341-6570-9F843ECF40F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5DDCD32B-6AA2-AA00-A997-6267F9174BD9}"/>
              </a:ext>
            </a:extLst>
          </p:cNvPr>
          <p:cNvGrpSpPr/>
          <p:nvPr/>
        </p:nvGrpSpPr>
        <p:grpSpPr>
          <a:xfrm>
            <a:off x="3140601" y="2103717"/>
            <a:ext cx="299576" cy="299577"/>
            <a:chOff x="6784258" y="1691148"/>
            <a:chExt cx="491614" cy="491615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64DF2DE2-6FF3-0C60-D579-9811BB16331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705F0833-0508-D837-0737-8B0A1FDA87EE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55130B13-5409-04CC-F5FD-C539D9A9ADA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B3B5B574-347D-D778-8489-CF11DBD20C7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7723BDA0-1F1B-14F3-07F6-FC98C5842B9A}"/>
              </a:ext>
            </a:extLst>
          </p:cNvPr>
          <p:cNvGrpSpPr/>
          <p:nvPr/>
        </p:nvGrpSpPr>
        <p:grpSpPr>
          <a:xfrm>
            <a:off x="4446536" y="2012449"/>
            <a:ext cx="299576" cy="299577"/>
            <a:chOff x="6784258" y="1691148"/>
            <a:chExt cx="491614" cy="491615"/>
          </a:xfrm>
        </p:grpSpPr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8470B3D3-2BE4-DD74-FF19-1534B4D3A0BD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F96028D4-8DB6-32B0-846C-B65E5F430C4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A73E6044-B52C-C08F-698D-6C59A7933EE5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F55A7918-D2F7-3E18-B1B8-E8F1BEBB9830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A315ADFA-8BAC-110A-7467-13C34789E5C7}"/>
              </a:ext>
            </a:extLst>
          </p:cNvPr>
          <p:cNvSpPr txBox="1"/>
          <p:nvPr/>
        </p:nvSpPr>
        <p:spPr>
          <a:xfrm>
            <a:off x="7588177" y="2604547"/>
            <a:ext cx="449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Patch 4 install rate = 5/5 = 100% - SUCCESS</a:t>
            </a:r>
            <a:endParaRPr lang="en-US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313C08D-6D2C-7217-FE4A-51B42F5C7800}"/>
              </a:ext>
            </a:extLst>
          </p:cNvPr>
          <p:cNvSpPr txBox="1"/>
          <p:nvPr/>
        </p:nvSpPr>
        <p:spPr>
          <a:xfrm>
            <a:off x="7588177" y="3319226"/>
            <a:ext cx="36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Patches 2, 3, 4 PROGRESS to ring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1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8CCB2-D5BF-B810-AF00-912CC4F74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67F9ED5-B54B-DF77-B698-BA578140AE2E}"/>
              </a:ext>
            </a:extLst>
          </p:cNvPr>
          <p:cNvGrpSpPr/>
          <p:nvPr/>
        </p:nvGrpSpPr>
        <p:grpSpPr>
          <a:xfrm>
            <a:off x="3222724" y="3354105"/>
            <a:ext cx="299576" cy="299577"/>
            <a:chOff x="6784258" y="1691148"/>
            <a:chExt cx="491614" cy="49161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59941FB-B4B8-751B-65F8-0F6027787DDD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C43D686-1CA8-7CF0-9E25-A804D1035159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D91741-7EEF-242C-745D-A726EEF743B6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7C0D013-BECE-8181-F78F-10B48FC6ABC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45F2902A-7407-0B33-2EDE-9302F1DCDDB7}"/>
              </a:ext>
            </a:extLst>
          </p:cNvPr>
          <p:cNvSpPr/>
          <p:nvPr/>
        </p:nvSpPr>
        <p:spPr>
          <a:xfrm>
            <a:off x="2779662" y="2530654"/>
            <a:ext cx="1816662" cy="181666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8BD3AF-448C-14AA-F2E3-370AF83C51FF}"/>
              </a:ext>
            </a:extLst>
          </p:cNvPr>
          <p:cNvGrpSpPr/>
          <p:nvPr/>
        </p:nvGrpSpPr>
        <p:grpSpPr>
          <a:xfrm>
            <a:off x="3222724" y="2881774"/>
            <a:ext cx="299576" cy="299577"/>
            <a:chOff x="6784258" y="1691148"/>
            <a:chExt cx="491614" cy="4916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EB827F-0660-E63E-5F8E-22E98D7F6EC5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72BC47-DF0C-A1FC-D563-EA615CD75B02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9B2823-96E9-C558-482A-AD60EE60C21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B39359-7CA8-E23E-B0EA-35466E529E6C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DF35E9-BA78-53B7-AF0D-28E563CA3F5E}"/>
              </a:ext>
            </a:extLst>
          </p:cNvPr>
          <p:cNvGrpSpPr/>
          <p:nvPr/>
        </p:nvGrpSpPr>
        <p:grpSpPr>
          <a:xfrm>
            <a:off x="3222724" y="2876165"/>
            <a:ext cx="299576" cy="299577"/>
            <a:chOff x="8060608" y="1704589"/>
            <a:chExt cx="299576" cy="2995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F58615-52D8-6CD6-75C0-9904523CC849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18AE8B-5C1C-8E31-65A4-5045AE876AD7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5D8BEC4-69F0-ACEB-18C0-14054711C831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22F669-2CD8-3578-6F9C-42B7E2D0F064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A60402-A74A-AC4A-3EFE-EA8A9346BEF6}"/>
              </a:ext>
            </a:extLst>
          </p:cNvPr>
          <p:cNvGrpSpPr/>
          <p:nvPr/>
        </p:nvGrpSpPr>
        <p:grpSpPr>
          <a:xfrm>
            <a:off x="3232249" y="3354103"/>
            <a:ext cx="299576" cy="299577"/>
            <a:chOff x="8060608" y="1704589"/>
            <a:chExt cx="299576" cy="299577"/>
          </a:xfrm>
          <a:solidFill>
            <a:schemeClr val="tx1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CFF7EAD-E89D-0482-1D06-DEB62E76BD75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D93274D-F1B9-369F-46CF-B392A524D545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A1A0D0-2669-37D9-697D-48142318A3BE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DB46EA-7097-90F7-D063-3277BCAA28AA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C2CBC1D-9C58-8891-8585-263C3C2A1C0D}"/>
              </a:ext>
            </a:extLst>
          </p:cNvPr>
          <p:cNvGrpSpPr/>
          <p:nvPr/>
        </p:nvGrpSpPr>
        <p:grpSpPr>
          <a:xfrm>
            <a:off x="3767499" y="2888302"/>
            <a:ext cx="299576" cy="299577"/>
            <a:chOff x="6784258" y="1691148"/>
            <a:chExt cx="491614" cy="49161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8189141-CE01-9196-0D8B-35AFB996F58F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24D540-DD2B-5897-EB20-2C8E2F3F68D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6C650A-2D98-DF41-ECD0-A9AF6CCA67EB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44DEAF9-A77E-BF45-6B62-FC7C2F2501B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AF5287A-5E08-EF93-747E-6940CAF85F71}"/>
              </a:ext>
            </a:extLst>
          </p:cNvPr>
          <p:cNvGrpSpPr/>
          <p:nvPr/>
        </p:nvGrpSpPr>
        <p:grpSpPr>
          <a:xfrm>
            <a:off x="3767499" y="3364091"/>
            <a:ext cx="299576" cy="299577"/>
            <a:chOff x="6784258" y="1691148"/>
            <a:chExt cx="491614" cy="4916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77DC591-DACD-B248-D204-64D2AAE7199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FF40377-363E-CE52-DB54-05A677B8AEAE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30F6484-1184-2AFA-EF6D-1D4CA0120CB0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D22AE45-ADF4-6BFD-60CA-D21F8103BAA4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5FF5AB9-23B6-8C6D-1802-D118045EAD5A}"/>
              </a:ext>
            </a:extLst>
          </p:cNvPr>
          <p:cNvGrpSpPr/>
          <p:nvPr/>
        </p:nvGrpSpPr>
        <p:grpSpPr>
          <a:xfrm>
            <a:off x="3521224" y="3803470"/>
            <a:ext cx="299576" cy="299577"/>
            <a:chOff x="6784258" y="1691148"/>
            <a:chExt cx="491614" cy="49161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15E3678-C6AF-0C85-70AE-645EA4B696F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99463D4-72F8-DF3F-B796-0414A8823EA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1F563B5-8AAB-DF0F-9C54-29FFE608ED2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3FF2772-1748-0BEE-A6BC-72304C07E4BA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059C8F5A-EDAA-95B6-6C1A-610CAC1DD901}"/>
              </a:ext>
            </a:extLst>
          </p:cNvPr>
          <p:cNvSpPr/>
          <p:nvPr/>
        </p:nvSpPr>
        <p:spPr>
          <a:xfrm>
            <a:off x="1552197" y="1386154"/>
            <a:ext cx="4235477" cy="423547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00D840F-E365-2931-1F35-A4E4B4734C7D}"/>
              </a:ext>
            </a:extLst>
          </p:cNvPr>
          <p:cNvGrpSpPr/>
          <p:nvPr/>
        </p:nvGrpSpPr>
        <p:grpSpPr>
          <a:xfrm>
            <a:off x="1805717" y="3097469"/>
            <a:ext cx="299576" cy="299577"/>
            <a:chOff x="6784258" y="1691148"/>
            <a:chExt cx="491614" cy="49161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FB98E26-5C6B-C3D3-82A9-18DAC848F811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D9C4BD5-7433-A22E-81C7-4CEB974104C7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347DB71-7B27-8BCF-B7BC-7F4C8C7CDFA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F4854B1-DC33-405B-2D90-55446FE4EF50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A10516-6227-FCE2-7570-D8C3FC4426E5}"/>
              </a:ext>
            </a:extLst>
          </p:cNvPr>
          <p:cNvGrpSpPr/>
          <p:nvPr/>
        </p:nvGrpSpPr>
        <p:grpSpPr>
          <a:xfrm>
            <a:off x="2350492" y="3103997"/>
            <a:ext cx="299576" cy="299577"/>
            <a:chOff x="6784258" y="1691148"/>
            <a:chExt cx="491614" cy="49161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F147D92-F6A2-E088-2534-685469C8953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2E5805-166E-78AB-F259-ECCA1023A4D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08891EC-102C-12ED-DCBF-1E9E7841A047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04159C5-70A6-CEC5-6825-F682847651D4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F277004-7FD3-A7FA-9A25-667502B4873B}"/>
              </a:ext>
            </a:extLst>
          </p:cNvPr>
          <p:cNvGrpSpPr/>
          <p:nvPr/>
        </p:nvGrpSpPr>
        <p:grpSpPr>
          <a:xfrm>
            <a:off x="1805717" y="3569800"/>
            <a:ext cx="299576" cy="299577"/>
            <a:chOff x="6784258" y="1691148"/>
            <a:chExt cx="491614" cy="49161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56722A2-31F9-DCDE-7051-F4CAF328B591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55756DB-099C-DCB2-AB55-CEAF5191F4D7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1B87B6D-95DF-5DB7-AA89-3D30CAEB082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9ABA8B-2408-7408-E7F1-5246FE644FE5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5260281-81B7-D912-6644-975107F7851F}"/>
              </a:ext>
            </a:extLst>
          </p:cNvPr>
          <p:cNvGrpSpPr/>
          <p:nvPr/>
        </p:nvGrpSpPr>
        <p:grpSpPr>
          <a:xfrm>
            <a:off x="2350492" y="3579786"/>
            <a:ext cx="299576" cy="299577"/>
            <a:chOff x="6784258" y="1691148"/>
            <a:chExt cx="491614" cy="49161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E3CDB69-3EDC-2328-B68C-22B35E7E15EE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28A201-827C-142E-BF67-13EEE762F21A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28AA46-65AA-06DD-B039-1B871861D6F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3E5B512-E93A-2081-B0AE-4C95A18F30F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3EA8FCC-F60C-DB44-C9FF-8C6D6B34B669}"/>
              </a:ext>
            </a:extLst>
          </p:cNvPr>
          <p:cNvGrpSpPr/>
          <p:nvPr/>
        </p:nvGrpSpPr>
        <p:grpSpPr>
          <a:xfrm>
            <a:off x="2104217" y="4019165"/>
            <a:ext cx="299576" cy="299577"/>
            <a:chOff x="6784258" y="1691148"/>
            <a:chExt cx="491614" cy="49161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6409A86-935B-97BB-0312-388994A1588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02AF447-4614-9810-BDF9-86CDAC7EE140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44AA9E1-2B1B-3A60-F620-F0D82E8F459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BBE949-24E9-90E2-F90D-7EA946EC9436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F290F74-7AE2-967E-E75C-1093C4969C00}"/>
              </a:ext>
            </a:extLst>
          </p:cNvPr>
          <p:cNvGrpSpPr/>
          <p:nvPr/>
        </p:nvGrpSpPr>
        <p:grpSpPr>
          <a:xfrm>
            <a:off x="4709998" y="3038090"/>
            <a:ext cx="299576" cy="299577"/>
            <a:chOff x="6784258" y="1691148"/>
            <a:chExt cx="491614" cy="49161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3A15B76-2CCD-04A1-5976-D5B371BBBE73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8AA2810-428A-E144-374A-C6ECE91F5F29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4E64CD1-44DB-CA85-038E-638F092F3B27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0903A73-BD3F-8941-F979-455EA8FA1F7F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147A9C7-1113-5274-9705-9A2E4DDFA358}"/>
              </a:ext>
            </a:extLst>
          </p:cNvPr>
          <p:cNvGrpSpPr/>
          <p:nvPr/>
        </p:nvGrpSpPr>
        <p:grpSpPr>
          <a:xfrm>
            <a:off x="5254773" y="3044618"/>
            <a:ext cx="299576" cy="299577"/>
            <a:chOff x="6784258" y="1691148"/>
            <a:chExt cx="491614" cy="49161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DB8F218-9221-7D29-76EF-2ACDB2A14160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3612EAD-ED52-E70C-1FED-2F3211A9162E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01D8158-D034-942C-1C4D-AFA55F789AC5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A60989D-6000-1213-43BD-83AF67298746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F0D9039-BDBA-B70E-C764-3E760942CCDC}"/>
              </a:ext>
            </a:extLst>
          </p:cNvPr>
          <p:cNvGrpSpPr/>
          <p:nvPr/>
        </p:nvGrpSpPr>
        <p:grpSpPr>
          <a:xfrm>
            <a:off x="4709998" y="3510421"/>
            <a:ext cx="299576" cy="299577"/>
            <a:chOff x="6784258" y="1691148"/>
            <a:chExt cx="491614" cy="49161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F9EE261-8282-5B1D-60BD-EF5E7ADB673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20AAE5C-4CF8-06B8-5BB2-396DB017182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0511252-B4F8-3EC9-7847-EA227F98ADD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12C475B-7937-1DFC-3C50-0389FFABC045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4793B96-5836-F037-3859-5CE08A1C4DB4}"/>
              </a:ext>
            </a:extLst>
          </p:cNvPr>
          <p:cNvGrpSpPr/>
          <p:nvPr/>
        </p:nvGrpSpPr>
        <p:grpSpPr>
          <a:xfrm>
            <a:off x="5254773" y="3520407"/>
            <a:ext cx="299576" cy="299577"/>
            <a:chOff x="6784258" y="1691148"/>
            <a:chExt cx="491614" cy="49161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EBD37FA-48D1-0449-5054-DC13799E249D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47BC88E-D259-5D6F-1B5C-CD7E784952BA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CF111D3-DFAE-149D-16B1-4C034E6771AB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19D0D00-A5B8-7709-43E8-F4C43FF27252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080E1FC-40D8-4A58-791D-2E814FAB72C3}"/>
              </a:ext>
            </a:extLst>
          </p:cNvPr>
          <p:cNvGrpSpPr/>
          <p:nvPr/>
        </p:nvGrpSpPr>
        <p:grpSpPr>
          <a:xfrm>
            <a:off x="5008498" y="3959786"/>
            <a:ext cx="299576" cy="299577"/>
            <a:chOff x="6784258" y="1691148"/>
            <a:chExt cx="491614" cy="491615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73316A9-7B83-AFAB-C568-82384D6C0B6F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0E98E32-F7B5-9E3F-CD66-8DB10714E586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84192A-6043-0C3B-7927-5870E7ACB95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5D4C354-908B-646E-2E2E-96A9BDC56BB6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DCD7978-EC0F-3F89-89C1-1D431C3CE79C}"/>
              </a:ext>
            </a:extLst>
          </p:cNvPr>
          <p:cNvGrpSpPr/>
          <p:nvPr/>
        </p:nvGrpSpPr>
        <p:grpSpPr>
          <a:xfrm>
            <a:off x="3226982" y="4483735"/>
            <a:ext cx="299576" cy="299577"/>
            <a:chOff x="6784258" y="1691148"/>
            <a:chExt cx="491614" cy="49161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202C8B8-A794-84C1-BA17-3FDD3C2EB0DD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51B3A3C-9C45-7E0E-19F5-2ADEF2F16B3B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A68CF75-D556-C1DB-9EC8-0150D377FB0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D5ACBFE-1976-BDEA-2DC5-AAA836C36B56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5F6449C-3A3E-1351-6867-044C7F7ACE1C}"/>
              </a:ext>
            </a:extLst>
          </p:cNvPr>
          <p:cNvGrpSpPr/>
          <p:nvPr/>
        </p:nvGrpSpPr>
        <p:grpSpPr>
          <a:xfrm>
            <a:off x="3771757" y="4490263"/>
            <a:ext cx="299576" cy="299577"/>
            <a:chOff x="6784258" y="1691148"/>
            <a:chExt cx="491614" cy="49161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A52E357-39F2-61DB-D318-A011AA58D812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680FBE1-328E-A801-DCF4-A241D9774246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52E4E11-C1F6-AC11-73EE-3B3E65E7F32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F0894EE-3E8D-2341-BAA5-5C530459D8E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BBED7E5-D5A9-33E2-11A0-63A0E57AAC6D}"/>
              </a:ext>
            </a:extLst>
          </p:cNvPr>
          <p:cNvGrpSpPr/>
          <p:nvPr/>
        </p:nvGrpSpPr>
        <p:grpSpPr>
          <a:xfrm>
            <a:off x="3226982" y="4956066"/>
            <a:ext cx="299576" cy="299577"/>
            <a:chOff x="6784258" y="1691148"/>
            <a:chExt cx="491614" cy="49161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E6D429B-FED6-6718-9AD5-15816F5C4952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FDEE0FF-274E-25A1-E1F0-9253809081D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2DDA904-5E4B-11CF-8080-999F37A35615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0C9BEC4-20C2-64CF-3369-F4DC8165ACDD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06C1BF7-EEA1-91C7-1352-3C664462E638}"/>
              </a:ext>
            </a:extLst>
          </p:cNvPr>
          <p:cNvGrpSpPr/>
          <p:nvPr/>
        </p:nvGrpSpPr>
        <p:grpSpPr>
          <a:xfrm>
            <a:off x="3771757" y="4966052"/>
            <a:ext cx="299576" cy="299577"/>
            <a:chOff x="6784258" y="1691148"/>
            <a:chExt cx="491614" cy="491615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9978988-EC50-0B6F-2FF6-D9E6A8B1B82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A8CF81F-46E8-D6FC-F785-5E87851A67E3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20B08D7-ED48-24BF-8907-858F80163BA6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F66B015-C728-93B8-718D-AAE963F68D89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110436B-1028-2554-F8A9-BE735AF04918}"/>
              </a:ext>
            </a:extLst>
          </p:cNvPr>
          <p:cNvGrpSpPr/>
          <p:nvPr/>
        </p:nvGrpSpPr>
        <p:grpSpPr>
          <a:xfrm>
            <a:off x="2480086" y="4684896"/>
            <a:ext cx="299576" cy="299577"/>
            <a:chOff x="6784258" y="1691148"/>
            <a:chExt cx="491614" cy="491615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32B14AC-BE03-9B01-9A71-2D5B4C3FBC4E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CA6EF3B-1B6A-CC3A-538D-95E5E41D362E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A09DEB5-C6FC-E353-7BC1-5E13E72533A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948CA4F-DCBA-EA57-BF7D-CDF8539BBD06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0EF00A-9DB2-8793-BA3D-A3E17C89C0A2}"/>
              </a:ext>
            </a:extLst>
          </p:cNvPr>
          <p:cNvGrpSpPr/>
          <p:nvPr/>
        </p:nvGrpSpPr>
        <p:grpSpPr>
          <a:xfrm>
            <a:off x="3136999" y="1624474"/>
            <a:ext cx="299576" cy="299577"/>
            <a:chOff x="6784258" y="1691148"/>
            <a:chExt cx="491614" cy="491615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C95B1B5-7035-94AA-6EE7-88EF4F7B95A1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0EF306F-8795-BAA0-7A58-C17C54C13B5C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BF93619-7F2F-E7EB-C9CC-8827A3DCB8A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27B67FE-3F3C-3E51-3786-8EA25E97AB6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A9C18F8-112B-9345-9F77-E4B0D5F588AF}"/>
              </a:ext>
            </a:extLst>
          </p:cNvPr>
          <p:cNvGrpSpPr/>
          <p:nvPr/>
        </p:nvGrpSpPr>
        <p:grpSpPr>
          <a:xfrm>
            <a:off x="3681774" y="1631002"/>
            <a:ext cx="299576" cy="299577"/>
            <a:chOff x="6784258" y="1691148"/>
            <a:chExt cx="491614" cy="491615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780895C-B6AB-4C6D-4346-B4B1EC25D56A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DD5A216-5A84-6092-0ABC-F722B271B0C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8E5E076-06E2-4C52-5148-30EEA39E9D3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912CA8E-4C26-FEF1-9DBF-1316111B512E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0A1D083-415C-F621-33E1-7E46F1BBE2F8}"/>
              </a:ext>
            </a:extLst>
          </p:cNvPr>
          <p:cNvGrpSpPr/>
          <p:nvPr/>
        </p:nvGrpSpPr>
        <p:grpSpPr>
          <a:xfrm>
            <a:off x="3136999" y="2096805"/>
            <a:ext cx="299576" cy="299577"/>
            <a:chOff x="6784258" y="1691148"/>
            <a:chExt cx="491614" cy="49161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FCAB1B2-CB7E-BDFB-85ED-95FF0BA7D5D1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A4B276C-6D95-FC91-56E4-E23B4965CDEE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BDCB1AA-677C-B140-2442-50FA83E8FEA6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DEA2A8B-D412-4779-FB15-B9B665B04CFC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9186549-8DD3-E2BD-D8B3-6FE20D7B275F}"/>
              </a:ext>
            </a:extLst>
          </p:cNvPr>
          <p:cNvGrpSpPr/>
          <p:nvPr/>
        </p:nvGrpSpPr>
        <p:grpSpPr>
          <a:xfrm>
            <a:off x="3681774" y="2106791"/>
            <a:ext cx="299576" cy="299577"/>
            <a:chOff x="6784258" y="1691148"/>
            <a:chExt cx="491614" cy="491615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85F2171-8058-296B-6660-2A34768DB3BA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1BBC6AB-3E5D-E714-E24A-DBC178CC1101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4089893-38C4-934A-62B8-97D3714DDA2C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5DBDC53-6823-114A-D6FC-62B028C531AE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F40F497-C148-25C8-734E-85252206B75E}"/>
              </a:ext>
            </a:extLst>
          </p:cNvPr>
          <p:cNvGrpSpPr/>
          <p:nvPr/>
        </p:nvGrpSpPr>
        <p:grpSpPr>
          <a:xfrm>
            <a:off x="4446536" y="2003245"/>
            <a:ext cx="299576" cy="299577"/>
            <a:chOff x="6784258" y="1691148"/>
            <a:chExt cx="491614" cy="491615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8C7F3F0-7DF3-AB84-E38C-23B76EE2E011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811B3D5-E39E-069E-AD9D-7556C88FF36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B70DF7E-6436-1204-0C4E-9B47283301E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99CD117-A04B-CA37-63AB-291454EBAC86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Oval 146">
            <a:extLst>
              <a:ext uri="{FF2B5EF4-FFF2-40B4-BE49-F238E27FC236}">
                <a16:creationId xmlns:a16="http://schemas.microsoft.com/office/drawing/2014/main" id="{26BF2B3D-071C-90E3-B9ED-84EADBD0B5CF}"/>
              </a:ext>
            </a:extLst>
          </p:cNvPr>
          <p:cNvSpPr/>
          <p:nvPr/>
        </p:nvSpPr>
        <p:spPr>
          <a:xfrm>
            <a:off x="219891" y="1"/>
            <a:ext cx="6877050" cy="685799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B9FEE9-5817-24E4-DD7C-0D03F1CCBBE9}"/>
              </a:ext>
            </a:extLst>
          </p:cNvPr>
          <p:cNvSpPr txBox="1"/>
          <p:nvPr/>
        </p:nvSpPr>
        <p:spPr>
          <a:xfrm>
            <a:off x="8305800" y="361950"/>
            <a:ext cx="351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Ring 1 – 5 devices, success = 75%</a:t>
            </a: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7C7A51D-39BC-72DC-8032-254828952AFB}"/>
              </a:ext>
            </a:extLst>
          </p:cNvPr>
          <p:cNvSpPr txBox="1"/>
          <p:nvPr/>
        </p:nvSpPr>
        <p:spPr>
          <a:xfrm>
            <a:off x="8189374" y="721757"/>
            <a:ext cx="395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Ring 1 deployment at end of soak time</a:t>
            </a:r>
            <a:endParaRPr lang="en-US" dirty="0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FB5B6B6-F886-A5CF-745E-788325DC5BB6}"/>
              </a:ext>
            </a:extLst>
          </p:cNvPr>
          <p:cNvGrpSpPr/>
          <p:nvPr/>
        </p:nvGrpSpPr>
        <p:grpSpPr>
          <a:xfrm>
            <a:off x="3756124" y="3354103"/>
            <a:ext cx="299576" cy="299577"/>
            <a:chOff x="8060608" y="1704589"/>
            <a:chExt cx="299576" cy="299577"/>
          </a:xfrm>
          <a:solidFill>
            <a:schemeClr val="tx1"/>
          </a:solidFill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32B0257-77CB-5827-AB5D-A1ADCB809983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ABC2DD07-0867-E750-42A8-CC9C59A24D5B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8A9D2F6-C17F-C120-757C-865A5594F723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94B76D2-A2B2-11E2-7199-74BD6EA1EBF9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1EBBAB8-E94C-B26E-95D3-0C77F25930EC}"/>
              </a:ext>
            </a:extLst>
          </p:cNvPr>
          <p:cNvGrpSpPr/>
          <p:nvPr/>
        </p:nvGrpSpPr>
        <p:grpSpPr>
          <a:xfrm>
            <a:off x="3538205" y="3801778"/>
            <a:ext cx="299576" cy="299577"/>
            <a:chOff x="8060608" y="1704589"/>
            <a:chExt cx="299576" cy="299577"/>
          </a:xfrm>
          <a:solidFill>
            <a:schemeClr val="tx1"/>
          </a:solidFill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9143F28-59D3-C083-9983-85EE14EB9277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CD560B6-47DB-BE7A-CC86-9D0646FDF16D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68385EEF-F1FD-EC9A-7C63-9D0F58B11788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6F40670-4E0B-E38A-1FF8-0B527C34B082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BC6789C-0311-D3D2-32A0-20B3E1458CB8}"/>
              </a:ext>
            </a:extLst>
          </p:cNvPr>
          <p:cNvGrpSpPr/>
          <p:nvPr/>
        </p:nvGrpSpPr>
        <p:grpSpPr>
          <a:xfrm>
            <a:off x="3765649" y="2888687"/>
            <a:ext cx="299576" cy="299577"/>
            <a:chOff x="8060608" y="1704589"/>
            <a:chExt cx="299576" cy="29957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CBDCB64-91BF-DD34-2958-01385E8EFFC0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F1BA18F-9453-4267-4633-B284651954B9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9763E29-0FA5-A8D5-3F89-612DA77C11E1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3169750-3EE7-1A3F-D345-252F98F00D81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0DE49DB-34AE-DAB0-B980-21CAD1AEBA3E}"/>
              </a:ext>
            </a:extLst>
          </p:cNvPr>
          <p:cNvSpPr txBox="1"/>
          <p:nvPr/>
        </p:nvSpPr>
        <p:spPr>
          <a:xfrm>
            <a:off x="7588178" y="1496551"/>
            <a:ext cx="380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Patch 1 install rate = 3/5 = 60% - FAIL</a:t>
            </a:r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DB9B0B5-DD04-E2E9-0C7A-87A3E14AF9F8}"/>
              </a:ext>
            </a:extLst>
          </p:cNvPr>
          <p:cNvSpPr txBox="1"/>
          <p:nvPr/>
        </p:nvSpPr>
        <p:spPr>
          <a:xfrm>
            <a:off x="7588178" y="1865883"/>
            <a:ext cx="437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Patch 2 install rate = 4/5 = 80% - SUCCESS</a:t>
            </a:r>
            <a:endParaRPr 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8A7F4CD-D552-0F13-7F6F-407B4F0AE42B}"/>
              </a:ext>
            </a:extLst>
          </p:cNvPr>
          <p:cNvSpPr txBox="1"/>
          <p:nvPr/>
        </p:nvSpPr>
        <p:spPr>
          <a:xfrm>
            <a:off x="7588177" y="2271345"/>
            <a:ext cx="449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Patch 3 install rate = 5/5 = 100% - SUCCESS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7434A5-C420-A58C-797D-36F1B57E85A3}"/>
              </a:ext>
            </a:extLst>
          </p:cNvPr>
          <p:cNvGrpSpPr/>
          <p:nvPr/>
        </p:nvGrpSpPr>
        <p:grpSpPr>
          <a:xfrm>
            <a:off x="5252923" y="3047615"/>
            <a:ext cx="299576" cy="299577"/>
            <a:chOff x="6784258" y="1691148"/>
            <a:chExt cx="491614" cy="4916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FF43F27-B0BC-182B-7916-BD1E2D62E63A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8544B9-9D09-39B0-B817-F793CCFF1E33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E7CB097-7143-A779-4CC9-AACAA0E31547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B67DE1BF-4B91-3F9C-DA49-1038A6908395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8640C95-CFAD-BE77-AADC-0A34DF5BAD09}"/>
              </a:ext>
            </a:extLst>
          </p:cNvPr>
          <p:cNvGrpSpPr/>
          <p:nvPr/>
        </p:nvGrpSpPr>
        <p:grpSpPr>
          <a:xfrm>
            <a:off x="5252923" y="3523865"/>
            <a:ext cx="299576" cy="299577"/>
            <a:chOff x="6784258" y="1691148"/>
            <a:chExt cx="491614" cy="491615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ADE10BDC-B286-D490-796E-A8E686F9A9DE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ABE19B66-97BD-5C04-124D-DF774E5A205C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693000D-6B56-51A5-6425-2DFE62A03EAA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4E4BBC8-8A4E-FDD3-F2C4-B14A9229D149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6062645-D1BB-2637-7D45-019FC147848F}"/>
              </a:ext>
            </a:extLst>
          </p:cNvPr>
          <p:cNvGrpSpPr/>
          <p:nvPr/>
        </p:nvGrpSpPr>
        <p:grpSpPr>
          <a:xfrm>
            <a:off x="4712226" y="3513417"/>
            <a:ext cx="299576" cy="299577"/>
            <a:chOff x="6784258" y="1691148"/>
            <a:chExt cx="491614" cy="491615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03DFE2D5-F0AD-B844-008D-D3B1A703CCDD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D2583C9-933A-69A8-91D4-1708033A5E2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6ED8881-369C-AEE0-2113-C986D604B43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FF0ADED-38E1-7909-421B-A79167553B64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C74D2EC-C3D6-3ABB-944F-CC0C482637D6}"/>
              </a:ext>
            </a:extLst>
          </p:cNvPr>
          <p:cNvGrpSpPr/>
          <p:nvPr/>
        </p:nvGrpSpPr>
        <p:grpSpPr>
          <a:xfrm>
            <a:off x="5008634" y="3962014"/>
            <a:ext cx="299576" cy="299577"/>
            <a:chOff x="6784258" y="1691148"/>
            <a:chExt cx="491614" cy="491615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F66CE8CB-A8D0-C5F4-BFA4-AA38CB490CE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1545F04-5F55-CA53-DB82-417A642B2BAB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93B2BB2-EE05-1282-9C5F-78B1AEF1B207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A9045EC-6CEF-B68F-8710-8604BC5832C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331AE37F-32C5-6ED2-C305-75DEEBDA8710}"/>
              </a:ext>
            </a:extLst>
          </p:cNvPr>
          <p:cNvGrpSpPr/>
          <p:nvPr/>
        </p:nvGrpSpPr>
        <p:grpSpPr>
          <a:xfrm>
            <a:off x="1804873" y="3099156"/>
            <a:ext cx="299576" cy="299577"/>
            <a:chOff x="6784258" y="1691148"/>
            <a:chExt cx="491614" cy="491615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E1FE7757-315B-EB12-87E4-C00BA76F319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18512D94-073A-3065-8A81-96C95D7386E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B5C9301-0953-0418-EA7E-DA3988D45EC6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5F9BB80-4DF5-A804-9B88-99E1403A1E0E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5F349FFA-6F39-8698-1942-13D5AD386978}"/>
              </a:ext>
            </a:extLst>
          </p:cNvPr>
          <p:cNvGrpSpPr/>
          <p:nvPr/>
        </p:nvGrpSpPr>
        <p:grpSpPr>
          <a:xfrm>
            <a:off x="2349648" y="3105684"/>
            <a:ext cx="299576" cy="299577"/>
            <a:chOff x="6784258" y="1691148"/>
            <a:chExt cx="491614" cy="491615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8E059A52-5143-CBA6-9056-BFCD89603962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1B70BD8-6ED4-3067-1068-D4EE36CE3256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3F5720C-C5C6-D071-573E-2FEBA188782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BDC900FD-E33B-9C75-DECA-978CB51DCA8A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7302535-FC87-1329-2C07-FC98E266697E}"/>
              </a:ext>
            </a:extLst>
          </p:cNvPr>
          <p:cNvGrpSpPr/>
          <p:nvPr/>
        </p:nvGrpSpPr>
        <p:grpSpPr>
          <a:xfrm>
            <a:off x="1804873" y="3571487"/>
            <a:ext cx="299576" cy="299577"/>
            <a:chOff x="6784258" y="1691148"/>
            <a:chExt cx="491614" cy="491615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70E56654-7DF1-A479-314C-C01896038A8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6392D47A-64CC-CC65-026A-216C3630D24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32375893-2A75-8829-0C7D-C4243E9ABF0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84BF79C-F12C-4F12-7B12-B909271BBD4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EB62B10-C2D7-5D74-23C0-0C5E2ECAB458}"/>
              </a:ext>
            </a:extLst>
          </p:cNvPr>
          <p:cNvGrpSpPr/>
          <p:nvPr/>
        </p:nvGrpSpPr>
        <p:grpSpPr>
          <a:xfrm>
            <a:off x="2349648" y="3581473"/>
            <a:ext cx="299576" cy="299577"/>
            <a:chOff x="6784258" y="1691148"/>
            <a:chExt cx="491614" cy="491615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346CB9DC-9722-016F-381D-9A8C62EBA3FD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75C77164-2A24-4AB2-88BA-3EF2619DBD42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4EB1895-40E6-99C3-D3B5-2C6835D979A5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8061C3BE-8ECD-9BCD-8D6D-9E7DE771F000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AE0DF33D-DA3D-2BCF-7841-CBB20A21F0AF}"/>
              </a:ext>
            </a:extLst>
          </p:cNvPr>
          <p:cNvGrpSpPr/>
          <p:nvPr/>
        </p:nvGrpSpPr>
        <p:grpSpPr>
          <a:xfrm>
            <a:off x="2103373" y="4020852"/>
            <a:ext cx="299576" cy="299577"/>
            <a:chOff x="6784258" y="1691148"/>
            <a:chExt cx="491614" cy="491615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3B5D725E-5D7D-160C-D76A-FA932C7F991E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2B2D0A28-CA04-F8A3-A6C7-0A705E63364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502B3CB0-23F0-CDF6-B242-62FA3C3C47D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5649E4D-DFF8-283F-DAF1-3BFB5ED9EE8A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79B77D03-0646-48BF-9A0B-59A983AA6F73}"/>
              </a:ext>
            </a:extLst>
          </p:cNvPr>
          <p:cNvGrpSpPr/>
          <p:nvPr/>
        </p:nvGrpSpPr>
        <p:grpSpPr>
          <a:xfrm>
            <a:off x="2347798" y="3108681"/>
            <a:ext cx="299576" cy="299577"/>
            <a:chOff x="6784258" y="1691148"/>
            <a:chExt cx="491614" cy="491615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6B38868D-7914-EE8D-D04F-A201C95D309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8D1C79CE-8ABF-49AC-7A8D-290A5A85D4A3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8531367-76B7-913F-7AB7-1F710FF3413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DAE6CF72-97D2-522D-4811-65B9C85DA434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5BFB179E-AC96-7A69-24F6-8DD5019BC70E}"/>
              </a:ext>
            </a:extLst>
          </p:cNvPr>
          <p:cNvGrpSpPr/>
          <p:nvPr/>
        </p:nvGrpSpPr>
        <p:grpSpPr>
          <a:xfrm>
            <a:off x="2347798" y="3584931"/>
            <a:ext cx="299576" cy="299577"/>
            <a:chOff x="6784258" y="1691148"/>
            <a:chExt cx="491614" cy="491615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29D756AF-0D26-6A12-232F-927152166D95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4E2EEA3-64A3-C9C4-2D7D-2281B627FCD9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6203496D-BB69-A364-01F2-CBD489C6253C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F14A758-E3A5-CEDD-FF49-478ACFCCC642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F0FC6B9D-200F-4B75-F116-7D0004C17675}"/>
              </a:ext>
            </a:extLst>
          </p:cNvPr>
          <p:cNvGrpSpPr/>
          <p:nvPr/>
        </p:nvGrpSpPr>
        <p:grpSpPr>
          <a:xfrm>
            <a:off x="1807101" y="3574483"/>
            <a:ext cx="299576" cy="299577"/>
            <a:chOff x="6784258" y="1691148"/>
            <a:chExt cx="491614" cy="491615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A7E22E12-7C57-FC22-04B2-C2A7DD7F69C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5A4D08DE-0FA9-D845-6B65-EA4C948AF67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BB3B3B0-F480-A65F-8990-F8B52EA23367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39859173-200D-032D-78CF-1CA951A4361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4B53C78A-3480-3567-4A72-B3C2B06A7A3C}"/>
              </a:ext>
            </a:extLst>
          </p:cNvPr>
          <p:cNvGrpSpPr/>
          <p:nvPr/>
        </p:nvGrpSpPr>
        <p:grpSpPr>
          <a:xfrm>
            <a:off x="2103509" y="4023080"/>
            <a:ext cx="299576" cy="299577"/>
            <a:chOff x="6784258" y="1691148"/>
            <a:chExt cx="491614" cy="491615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86AC04D-A303-4A12-2A86-AACF23EBEF90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08BA4A4-8D48-BB50-8211-CEC6812B12E1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8B019E0C-ACEF-4B03-1836-9869031389F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33A1F142-2B07-72FD-A48C-C500098958F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FC4C4F2-2D3E-74CE-AE64-990430D29B70}"/>
              </a:ext>
            </a:extLst>
          </p:cNvPr>
          <p:cNvGrpSpPr/>
          <p:nvPr/>
        </p:nvGrpSpPr>
        <p:grpSpPr>
          <a:xfrm>
            <a:off x="3224098" y="4490212"/>
            <a:ext cx="299576" cy="299577"/>
            <a:chOff x="6784258" y="1691148"/>
            <a:chExt cx="491614" cy="491615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B5554B03-A162-2E65-F744-4C2C6EA08071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87A9DD8-E655-145D-57A2-687D7A4DE43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119003F-CB10-C21B-8A81-AA8E260F4BD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6459C60-0AF0-B58E-C377-8C32BE9C0809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697400C0-D63A-EA84-E3E2-732D5315899D}"/>
              </a:ext>
            </a:extLst>
          </p:cNvPr>
          <p:cNvGrpSpPr/>
          <p:nvPr/>
        </p:nvGrpSpPr>
        <p:grpSpPr>
          <a:xfrm>
            <a:off x="3768873" y="4496740"/>
            <a:ext cx="299576" cy="299577"/>
            <a:chOff x="6784258" y="1691148"/>
            <a:chExt cx="491614" cy="491615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5BB77301-9613-6EE0-285A-1A7FD414D365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0FD016F1-E6E6-84B2-81EA-BF6372B5A42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5B635E6C-F27F-CFF3-FDC9-F093314C76B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B915A7B-9672-B3DE-6C50-5A4EA016E329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16C2F24-4E20-BFF4-B6A5-B6D59C044003}"/>
              </a:ext>
            </a:extLst>
          </p:cNvPr>
          <p:cNvGrpSpPr/>
          <p:nvPr/>
        </p:nvGrpSpPr>
        <p:grpSpPr>
          <a:xfrm>
            <a:off x="3224098" y="4962543"/>
            <a:ext cx="299576" cy="299577"/>
            <a:chOff x="6784258" y="1691148"/>
            <a:chExt cx="491614" cy="491615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5E82163C-179F-8449-98FD-20EFA4B11B16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7E14FE5-0484-8A2D-F9DA-ACBBC747300A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905DF912-B497-8095-0AC2-828A2E56ED40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2765B25-4C56-D0B6-A7E8-9B631834FA9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EC10EC81-D374-7C51-FA04-CB9B58ECF5E5}"/>
              </a:ext>
            </a:extLst>
          </p:cNvPr>
          <p:cNvGrpSpPr/>
          <p:nvPr/>
        </p:nvGrpSpPr>
        <p:grpSpPr>
          <a:xfrm>
            <a:off x="3768873" y="4972529"/>
            <a:ext cx="299576" cy="299577"/>
            <a:chOff x="6784258" y="1691148"/>
            <a:chExt cx="491614" cy="491615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02165F5-7AE1-A47A-D13F-764EBB713E25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6BCCC13E-2621-12A7-133F-31D1DF014B4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9EB32E3-ADFA-4139-9F45-D2C87560C136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0C9805E3-14C0-E9FF-6728-31A12447B8E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A49DBE67-7695-B748-DAEB-32B1FD4766E7}"/>
              </a:ext>
            </a:extLst>
          </p:cNvPr>
          <p:cNvGrpSpPr/>
          <p:nvPr/>
        </p:nvGrpSpPr>
        <p:grpSpPr>
          <a:xfrm>
            <a:off x="3767023" y="4499737"/>
            <a:ext cx="299576" cy="299577"/>
            <a:chOff x="6784258" y="1691148"/>
            <a:chExt cx="491614" cy="491615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7BE318C-0441-C396-1622-AEF3C7C94D7E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1FDEF5-1DDE-4482-38EA-038B5EE46B0C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7862424-7EDB-7EA8-587B-EEE73979D9B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D671A3A6-8D4C-3E27-E90E-6C12D27BB04D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5051CA00-B32F-2C83-63CE-51C80BF6623E}"/>
              </a:ext>
            </a:extLst>
          </p:cNvPr>
          <p:cNvGrpSpPr/>
          <p:nvPr/>
        </p:nvGrpSpPr>
        <p:grpSpPr>
          <a:xfrm>
            <a:off x="3767023" y="4975987"/>
            <a:ext cx="299576" cy="299577"/>
            <a:chOff x="6784258" y="1691148"/>
            <a:chExt cx="491614" cy="491615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9E573AE1-F098-6A95-EB7B-9E4AE7ABA6DA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D5E57653-4A2B-285F-B916-58101A5B8B4B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1008DE03-F46D-6C26-17B2-53F74FB8FFEB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7FBB0AEB-6B5F-AEE2-EFE1-A803EA13CF7C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BC492392-8F99-053A-90E5-6F9BCF92E602}"/>
              </a:ext>
            </a:extLst>
          </p:cNvPr>
          <p:cNvGrpSpPr/>
          <p:nvPr/>
        </p:nvGrpSpPr>
        <p:grpSpPr>
          <a:xfrm>
            <a:off x="3226326" y="4965539"/>
            <a:ext cx="299576" cy="299577"/>
            <a:chOff x="6784258" y="1691148"/>
            <a:chExt cx="491614" cy="491615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41DC4122-EE6D-F87A-237E-7ECFD8DFE7C3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CE4C494D-25B5-2419-AB22-707281D57CC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23742820-0F54-F494-67DC-A9AB39B035F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D3DCAC99-C3AC-73C4-C38C-DFB8A800F1CF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C0C7C596-2AB0-8323-7517-CC0FD27A4099}"/>
              </a:ext>
            </a:extLst>
          </p:cNvPr>
          <p:cNvGrpSpPr/>
          <p:nvPr/>
        </p:nvGrpSpPr>
        <p:grpSpPr>
          <a:xfrm>
            <a:off x="2480086" y="4684896"/>
            <a:ext cx="299576" cy="299577"/>
            <a:chOff x="6784258" y="1691148"/>
            <a:chExt cx="491614" cy="491615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C80C13A5-3767-9BB3-9E4F-AE742967DD57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93BDD005-26E2-A130-4C2C-55324A460DFC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C74CB0CA-B7B9-9529-54FE-B874FC9186DC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165381A-E124-A455-25CD-8444816BA413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38F6A3E8-AB4B-3876-37DA-92E982C09D83}"/>
              </a:ext>
            </a:extLst>
          </p:cNvPr>
          <p:cNvGrpSpPr/>
          <p:nvPr/>
        </p:nvGrpSpPr>
        <p:grpSpPr>
          <a:xfrm>
            <a:off x="3138373" y="1628390"/>
            <a:ext cx="299576" cy="299577"/>
            <a:chOff x="6784258" y="1691148"/>
            <a:chExt cx="491614" cy="491615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9212017-F551-4559-5CAC-7AC0ECCA65F8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2D664270-C34A-6720-93B8-EA9962812C69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6DB8DEB1-2714-4F7E-924B-8EC1D4931369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7F154CD9-E135-2185-BBA0-D139C19ACA89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513F951F-D9C7-DB5D-52DD-E353BB67CD91}"/>
              </a:ext>
            </a:extLst>
          </p:cNvPr>
          <p:cNvGrpSpPr/>
          <p:nvPr/>
        </p:nvGrpSpPr>
        <p:grpSpPr>
          <a:xfrm>
            <a:off x="3683148" y="1634918"/>
            <a:ext cx="299576" cy="299577"/>
            <a:chOff x="6784258" y="1691148"/>
            <a:chExt cx="491614" cy="491615"/>
          </a:xfrm>
        </p:grpSpPr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BD830EBE-34E6-8D6B-3F27-96D497CFA2F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0BD7A97A-F998-E805-9867-96C6DA95E70A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BA48FDAD-2352-7571-2346-3469700E258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00EF24C0-8AEF-53F6-1B2F-B0D1E5C0CFA0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EAFBB61C-C680-2217-4F7C-A24F3CAA3292}"/>
              </a:ext>
            </a:extLst>
          </p:cNvPr>
          <p:cNvGrpSpPr/>
          <p:nvPr/>
        </p:nvGrpSpPr>
        <p:grpSpPr>
          <a:xfrm>
            <a:off x="3138373" y="2100721"/>
            <a:ext cx="299576" cy="299577"/>
            <a:chOff x="6784258" y="1691148"/>
            <a:chExt cx="491614" cy="491615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10E4E9F1-E158-A19E-996F-DEE1CAD46758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266E3FED-6FC7-B3C8-0E99-B34EF8749FF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6618E3F1-4B61-71D5-67F0-B37CA89BE7DC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812045A6-2C66-CA4B-BECC-9804A2A3FE0E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BB73DBB5-57C1-C6A7-27C2-70D29CDE3DC9}"/>
              </a:ext>
            </a:extLst>
          </p:cNvPr>
          <p:cNvGrpSpPr/>
          <p:nvPr/>
        </p:nvGrpSpPr>
        <p:grpSpPr>
          <a:xfrm>
            <a:off x="3683148" y="2110707"/>
            <a:ext cx="299576" cy="299577"/>
            <a:chOff x="6784258" y="1691148"/>
            <a:chExt cx="491614" cy="491615"/>
          </a:xfrm>
        </p:grpSpPr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2E33E742-F6A5-E8E2-E7F5-4EB817C099C3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62764D7F-EB30-DF76-971C-7CD9363E04E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F19261F3-C70B-FD69-9138-4F0EBA7A55D5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DD45308B-0B6D-812E-AA61-108365E0A0E0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04FEE76C-1072-CC17-C37D-525668169F78}"/>
              </a:ext>
            </a:extLst>
          </p:cNvPr>
          <p:cNvGrpSpPr/>
          <p:nvPr/>
        </p:nvGrpSpPr>
        <p:grpSpPr>
          <a:xfrm>
            <a:off x="3681298" y="1637915"/>
            <a:ext cx="299576" cy="299577"/>
            <a:chOff x="6784258" y="1691148"/>
            <a:chExt cx="491614" cy="491615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03BC7095-9AFB-0A52-8762-4589B0494753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A9ABE543-6FBA-E8CB-160B-7C717AFC874B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2C86482B-C149-830D-0E5D-0D4026B4FBA0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B0CDE5AA-9C23-CAF6-55FE-3FEDB56716D2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41FBA401-F276-6594-25EB-B73434943CC2}"/>
              </a:ext>
            </a:extLst>
          </p:cNvPr>
          <p:cNvGrpSpPr/>
          <p:nvPr/>
        </p:nvGrpSpPr>
        <p:grpSpPr>
          <a:xfrm>
            <a:off x="3681298" y="2114165"/>
            <a:ext cx="299576" cy="299577"/>
            <a:chOff x="6784258" y="1691148"/>
            <a:chExt cx="491614" cy="491615"/>
          </a:xfrm>
        </p:grpSpPr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C285C3B9-A71C-55EE-DAE2-5B01FC9B5769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0343E0CC-FB73-E0D9-DA2B-616DFAD9F98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245C57E8-36C3-D223-7A88-B3D02A89447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8CE16229-EB6A-68D6-DAB9-EDC9858493B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6E6B2056-D986-4175-526F-4ED66948431B}"/>
              </a:ext>
            </a:extLst>
          </p:cNvPr>
          <p:cNvGrpSpPr/>
          <p:nvPr/>
        </p:nvGrpSpPr>
        <p:grpSpPr>
          <a:xfrm>
            <a:off x="3140601" y="2103717"/>
            <a:ext cx="299576" cy="299577"/>
            <a:chOff x="6784258" y="1691148"/>
            <a:chExt cx="491614" cy="491615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903FF34B-38D6-46E6-76B5-5592BBB719B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FBD569C1-5AE3-ECDF-1FB2-429E3E40204C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CAACD701-E61E-F088-E283-FD27A15893D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86E726D0-0A72-A987-5C1F-1A98D1792BD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9177A53A-D8FC-E621-F6E3-8B7823005D27}"/>
              </a:ext>
            </a:extLst>
          </p:cNvPr>
          <p:cNvGrpSpPr/>
          <p:nvPr/>
        </p:nvGrpSpPr>
        <p:grpSpPr>
          <a:xfrm>
            <a:off x="4446536" y="2012449"/>
            <a:ext cx="299576" cy="299577"/>
            <a:chOff x="6784258" y="1691148"/>
            <a:chExt cx="491614" cy="491615"/>
          </a:xfrm>
        </p:grpSpPr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1CF4D08D-6083-A589-B46C-A822650A6BA8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5FC5679F-134B-8CFB-2068-4B37522312AB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7A92C377-5CD0-FEEF-F1D2-5C8DD756F9A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68EE3054-A493-7986-826C-B2FF02B7213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9E77548-345E-B2EA-AEC2-1F2976E47D6C}"/>
              </a:ext>
            </a:extLst>
          </p:cNvPr>
          <p:cNvSpPr txBox="1"/>
          <p:nvPr/>
        </p:nvSpPr>
        <p:spPr>
          <a:xfrm>
            <a:off x="7588177" y="2604547"/>
            <a:ext cx="449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Patch 4 install rate = 5/5 = 100% - SUCCESS</a:t>
            </a:r>
            <a:endParaRPr lang="en-US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6B5F7A78-F20E-C58E-1958-31367413C82D}"/>
              </a:ext>
            </a:extLst>
          </p:cNvPr>
          <p:cNvSpPr txBox="1"/>
          <p:nvPr/>
        </p:nvSpPr>
        <p:spPr>
          <a:xfrm>
            <a:off x="7588177" y="3319226"/>
            <a:ext cx="36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Patches 2, 3, 4 PROGRESS to ring 2</a:t>
            </a:r>
            <a:endParaRPr lang="en-US" dirty="0"/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55546E1B-631D-24AA-744A-706C7E60F9E3}"/>
              </a:ext>
            </a:extLst>
          </p:cNvPr>
          <p:cNvCxnSpPr>
            <a:cxnSpLocks/>
            <a:endCxn id="23" idx="3"/>
          </p:cNvCxnSpPr>
          <p:nvPr/>
        </p:nvCxnSpPr>
        <p:spPr>
          <a:xfrm flipH="1" flipV="1">
            <a:off x="4065225" y="2963581"/>
            <a:ext cx="3402376" cy="1036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3E2CF6A0-0CD5-9DF7-0381-D738A330F6E6}"/>
              </a:ext>
            </a:extLst>
          </p:cNvPr>
          <p:cNvSpPr txBox="1"/>
          <p:nvPr/>
        </p:nvSpPr>
        <p:spPr>
          <a:xfrm>
            <a:off x="7467601" y="3849239"/>
            <a:ext cx="472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Patch 2 was not installed on device 2 in ring 1;</a:t>
            </a:r>
            <a:br>
              <a:rPr lang="en-GB" dirty="0"/>
            </a:br>
            <a:r>
              <a:rPr lang="en-GB" dirty="0"/>
              <a:t>it will have to wait until the next rollout;</a:t>
            </a:r>
          </a:p>
          <a:p>
            <a:r>
              <a:rPr lang="en-GB" dirty="0"/>
              <a:t>it will not be tried again in this rollout</a:t>
            </a:r>
            <a:br>
              <a:rPr lang="en-GB" dirty="0"/>
            </a:br>
            <a:r>
              <a:rPr lang="en-GB" dirty="0"/>
              <a:t>(but what if it is only at retry 3 of 5 when the next ring starts?)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6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423</Words>
  <Application>Microsoft Office PowerPoint</Application>
  <PresentationFormat>Widescreen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Harrison</dc:creator>
  <cp:lastModifiedBy>Simon Harrison</cp:lastModifiedBy>
  <cp:revision>1</cp:revision>
  <dcterms:created xsi:type="dcterms:W3CDTF">2024-11-12T10:28:58Z</dcterms:created>
  <dcterms:modified xsi:type="dcterms:W3CDTF">2024-11-12T11:41:13Z</dcterms:modified>
</cp:coreProperties>
</file>