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5C460-78DC-4F01-BB21-B93A553E2B32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A757CA-17CC-459E-9422-21076E1B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6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757CA-17CC-459E-9422-21076E1B91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42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Patch 1 is, however, installed on 3 of the devices and is </a:t>
            </a:r>
            <a:r>
              <a:rPr lang="en-GB"/>
              <a:t>not rolled back</a:t>
            </a:r>
          </a:p>
          <a:p>
            <a:r>
              <a:rPr lang="en-GB" dirty="0"/>
              <a:t>Not best practice to have separate patch groups for each rollout – or you will have to remember to add patches that failed on any device to the new patch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757CA-17CC-459E-9422-21076E1B91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00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EE9C9-C5DD-A879-734E-3DC334621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30F6BC-5663-0AA2-3FE1-EE2767F9E7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20F70B-E99C-1545-B210-D01221D42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Patch 1 is, however, installed on 3 of the devices and is </a:t>
            </a:r>
            <a:r>
              <a:rPr lang="en-GB"/>
              <a:t>not rolled back</a:t>
            </a:r>
          </a:p>
          <a:p>
            <a:r>
              <a:rPr lang="en-GB" dirty="0"/>
              <a:t>Not best practice to have separate patch groups for each rollout – or you will have to remember to add patches that failed on any device to the new patch group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5010F-91F4-B7B7-2A31-7C0516C882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A757CA-17CC-459E-9422-21076E1B91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27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872D-AB22-6E5F-B269-0BB09702B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8FB4B-A161-B2E1-0E62-62B32F53E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5684F-C58E-0691-681C-07DAA2405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BC7C-CF29-4584-9C86-69EA2DFBBB1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0EA28-F8E6-F772-F573-ECDE5F9C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48DFF-1117-B6C9-CF3B-9E60DC20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69FA-7183-4A02-8F1B-D3F96D60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1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A173-CB8D-0BC0-DC96-0961CDA6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A7A03-DD65-41E7-1B84-707A5E519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7FA4A-405E-4D3C-21D6-42D96A07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BC7C-CF29-4584-9C86-69EA2DFBBB1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DAC22-93BA-867C-B4D4-698A7239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DEFF6-49CD-6B12-946D-3A4858B5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69FA-7183-4A02-8F1B-D3F96D60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5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3326C9-0C7E-50E8-ED74-C496C78B8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9BD4D-20C5-215E-E1B6-2844B243D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D6CA8-3262-805D-8E77-C41355C9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BC7C-CF29-4584-9C86-69EA2DFBBB1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35A61-29DA-4235-8C81-DD044A5B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40C8F-2491-F452-58E8-63C22595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69FA-7183-4A02-8F1B-D3F96D60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3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559E-9D63-1B59-65F9-D27B7545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FF9D-69EE-F2E0-EEC3-A627B222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4926D-C149-DF05-839A-2E51F647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BC7C-CF29-4584-9C86-69EA2DFBBB1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31953-9822-9817-EE1C-D8FA0243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D3AEB-5570-6E3F-84A8-7F522988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69FA-7183-4A02-8F1B-D3F96D60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3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F768-5881-5655-A685-2B7EE46D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10831-2D44-BA3E-062C-5FFEE929E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56B4D-9A72-669B-43F4-2C9D75D8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BC7C-CF29-4584-9C86-69EA2DFBBB1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3A233-013F-491C-E9BA-32F5613C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6C8E0-19EC-B90A-B90D-402F9DFF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69FA-7183-4A02-8F1B-D3F96D60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7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788FE-57B6-2002-AFA7-B47452AA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E1B1D-E12D-24FD-6749-B168B160B5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B1945-2F70-A034-5ED6-A55D04B33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01D76-70A4-AEDD-C63D-47CE9AE8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BC7C-CF29-4584-9C86-69EA2DFBBB1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21A65-4840-25FB-3196-C5FA449D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857FB-B0E1-6D82-BB97-2D5246B8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69FA-7183-4A02-8F1B-D3F96D60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9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4E89-9666-8500-E085-D105C4B4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12C92-EEF9-934C-2C1F-4433AC61D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F552D-B2E1-8F7F-FA8A-3D55576A0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57C4A8-CBAB-CBE1-17CA-70B4BBFDA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E2562A-79CA-7D98-DBAE-E3A597CA8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FD88C-F454-01EF-2B4D-46A0A1D1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BC7C-CF29-4584-9C86-69EA2DFBBB1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842D7-B16F-EE4B-C581-13842B40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635DE-F02D-34C1-26B6-DBD96A9E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69FA-7183-4A02-8F1B-D3F96D60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54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C81C-85CD-7281-B834-2D8BEB5F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D4C77-B9AC-A339-FFE5-C6656F59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BC7C-CF29-4584-9C86-69EA2DFBBB1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89451-DA29-A95F-EF35-C5D478C0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5D31D-A272-1463-82C4-CE12CD16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69FA-7183-4A02-8F1B-D3F96D60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7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2188E4-201B-AE85-CDE5-B26295E3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BC7C-CF29-4584-9C86-69EA2DFBBB1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D3CD5-911C-F9B0-4601-6D2BFA22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6A829-591A-7949-934D-DD7957316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69FA-7183-4A02-8F1B-D3F96D60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2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5ED5-DF9B-7A1C-77A7-575B3824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1F3BF-F240-6EAC-11EC-2AC0B8FAB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3467B-4097-5211-D5D7-76F268B9A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4FCA1-D3AD-F02B-D0E6-345F1145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BC7C-CF29-4584-9C86-69EA2DFBBB1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A8055-28EC-1A91-4D2D-DEC3916C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9CEAC-019F-F0B6-E05B-716716EC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69FA-7183-4A02-8F1B-D3F96D60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9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E8D9-E05E-6D8B-50BD-D04E948B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5EBA14-4C79-3942-47F3-F40350E04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F0911-E9F6-B7E3-47DB-3A5C1FE29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7CD01-A78B-5237-5ED2-8A836B15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BC7C-CF29-4584-9C86-69EA2DFBBB1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2188C-7E66-4562-6235-808D52A2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6B103-E31E-90B1-F220-9D473158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69FA-7183-4A02-8F1B-D3F96D60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0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8FE39-1D0B-D6AE-0638-98A18140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2970E-5C3E-3118-5FC2-600B968EA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9F3CD-9B6D-2A9B-739B-C07297258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19BC7C-CF29-4584-9C86-69EA2DFBBB1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EDD04-1372-2434-0105-61AD4B143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7669F-97E7-49A9-EF1D-96DE915B7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E969FA-7183-4A02-8F1B-D3F96D60BA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6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AEE2D-E06E-9D2E-4229-3D8169B02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6DBF5E9-0398-C3AF-7DC5-8418E5FB6EEE}"/>
              </a:ext>
            </a:extLst>
          </p:cNvPr>
          <p:cNvSpPr/>
          <p:nvPr/>
        </p:nvSpPr>
        <p:spPr>
          <a:xfrm>
            <a:off x="2807026" y="2530653"/>
            <a:ext cx="1816662" cy="181666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6B05DC-2484-754B-88AA-316A5A8AC8BB}"/>
              </a:ext>
            </a:extLst>
          </p:cNvPr>
          <p:cNvGrpSpPr/>
          <p:nvPr/>
        </p:nvGrpSpPr>
        <p:grpSpPr>
          <a:xfrm>
            <a:off x="3250088" y="2881773"/>
            <a:ext cx="299576" cy="299577"/>
            <a:chOff x="6784258" y="1691148"/>
            <a:chExt cx="491614" cy="4916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1C0AA8-6BAC-09FF-7B09-93B7180C7ED5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618CDD-BD6F-A0F7-3F55-C059EE45EF2B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560EF6-2634-DF39-8CB4-246C4740B82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525052-6CB2-B90D-3A39-8F41EE7D11CF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80ED74-4968-B811-0592-FE1736FA7ADD}"/>
              </a:ext>
            </a:extLst>
          </p:cNvPr>
          <p:cNvGrpSpPr/>
          <p:nvPr/>
        </p:nvGrpSpPr>
        <p:grpSpPr>
          <a:xfrm>
            <a:off x="3794863" y="2888301"/>
            <a:ext cx="299576" cy="299577"/>
            <a:chOff x="6784258" y="1691148"/>
            <a:chExt cx="491614" cy="49161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355DCA-03C0-3E42-755D-6868CCD39110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770750A-42A2-AA20-1826-52E591D7F55E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61D26D2-F66E-821F-36F8-D9EA3828D75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955A41C-168B-CB8D-089C-51D77311B6E2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4F21F40-CC27-94BC-32E0-A617692E58D6}"/>
              </a:ext>
            </a:extLst>
          </p:cNvPr>
          <p:cNvGrpSpPr/>
          <p:nvPr/>
        </p:nvGrpSpPr>
        <p:grpSpPr>
          <a:xfrm>
            <a:off x="3250088" y="3354104"/>
            <a:ext cx="299576" cy="299577"/>
            <a:chOff x="6784258" y="1691148"/>
            <a:chExt cx="491614" cy="49161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8FDDFE4-38CE-067C-2C7D-4A62CA23ACDD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46074DA-0F5E-331C-4FEC-037A9698E327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CC10A8B-1BAB-79DE-6236-C0CA4849B1D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09C701-0B45-C675-D025-765CDDD25BB0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7B7586-D5F4-AFB5-D1A8-D0B0F4AA6DBA}"/>
              </a:ext>
            </a:extLst>
          </p:cNvPr>
          <p:cNvGrpSpPr/>
          <p:nvPr/>
        </p:nvGrpSpPr>
        <p:grpSpPr>
          <a:xfrm>
            <a:off x="3794863" y="3364090"/>
            <a:ext cx="299576" cy="299577"/>
            <a:chOff x="6784258" y="1691148"/>
            <a:chExt cx="491614" cy="4916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95CF0F-074D-8593-4FDE-2B18A6788467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039E02E-64DB-95A4-E9D3-23ECBF2140C9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4EB3393-C780-1F1E-65D4-32C286590B0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771F6EB-202A-7D1B-0443-E3D04A5F84B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2D2D255-237D-D2DD-8F77-42C396991762}"/>
              </a:ext>
            </a:extLst>
          </p:cNvPr>
          <p:cNvGrpSpPr/>
          <p:nvPr/>
        </p:nvGrpSpPr>
        <p:grpSpPr>
          <a:xfrm>
            <a:off x="3548588" y="3803469"/>
            <a:ext cx="299576" cy="299577"/>
            <a:chOff x="6784258" y="1691148"/>
            <a:chExt cx="491614" cy="49161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3691D9C-5B1C-F09D-84B7-50B29573156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08E57E0-981C-9FDB-922D-21E2B96BB5BE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67F0359-D7B7-4DFA-FDB7-8F355A186F8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C2E66CD-5325-447E-3CF6-83A8E596259A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A0388ABB-B82D-7723-D395-97286CDA1102}"/>
              </a:ext>
            </a:extLst>
          </p:cNvPr>
          <p:cNvSpPr/>
          <p:nvPr/>
        </p:nvSpPr>
        <p:spPr>
          <a:xfrm>
            <a:off x="1579561" y="1386153"/>
            <a:ext cx="4235477" cy="423547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3C955BA-52CF-DAEA-2241-C5E95E2A8701}"/>
              </a:ext>
            </a:extLst>
          </p:cNvPr>
          <p:cNvGrpSpPr/>
          <p:nvPr/>
        </p:nvGrpSpPr>
        <p:grpSpPr>
          <a:xfrm>
            <a:off x="1833081" y="3097468"/>
            <a:ext cx="299576" cy="299577"/>
            <a:chOff x="6784258" y="1691148"/>
            <a:chExt cx="491614" cy="49161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CE11482-C5E6-1F2B-53C7-5C62AB770461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3A23D8E-60F7-D7D2-56E9-CD322939180A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7C483E5-058C-1F64-0FB3-833FF97E8098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803D048-56BA-43AC-D9E0-8ED97F897B0F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AC3ED21-A8E5-00CD-2B25-556522CC0373}"/>
              </a:ext>
            </a:extLst>
          </p:cNvPr>
          <p:cNvGrpSpPr/>
          <p:nvPr/>
        </p:nvGrpSpPr>
        <p:grpSpPr>
          <a:xfrm>
            <a:off x="2377856" y="3103996"/>
            <a:ext cx="299576" cy="299577"/>
            <a:chOff x="6784258" y="1691148"/>
            <a:chExt cx="491614" cy="49161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336C9DF-D28E-B45F-E433-69F6F5381EA5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5A1B602-F0FD-8D85-C6E3-9822618CB9D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DC62247-6932-1418-2D45-A7C9F19846E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E8C558C-C5A5-91B2-8DE5-616C1E558A6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D761C23-7BDE-FEBA-6E70-65BE97CC45D1}"/>
              </a:ext>
            </a:extLst>
          </p:cNvPr>
          <p:cNvGrpSpPr/>
          <p:nvPr/>
        </p:nvGrpSpPr>
        <p:grpSpPr>
          <a:xfrm>
            <a:off x="1833081" y="3569799"/>
            <a:ext cx="299576" cy="299577"/>
            <a:chOff x="6784258" y="1691148"/>
            <a:chExt cx="491614" cy="49161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681EDF3-B431-A949-E709-1E7947CA2F99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7AF5339-A868-889B-C563-29E895C11857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FA47B3A-3564-1030-A088-83881D17E01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FC8755F-C8D9-95AD-C17A-17B3D235EE8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1E92694-7A6E-3EC2-16B7-A278F10BDA90}"/>
              </a:ext>
            </a:extLst>
          </p:cNvPr>
          <p:cNvGrpSpPr/>
          <p:nvPr/>
        </p:nvGrpSpPr>
        <p:grpSpPr>
          <a:xfrm>
            <a:off x="2377856" y="3579785"/>
            <a:ext cx="299576" cy="299577"/>
            <a:chOff x="6784258" y="1691148"/>
            <a:chExt cx="491614" cy="49161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2FA5F8C-C649-6308-9649-8B37BE4B9E18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3E298CC-1058-363E-5142-C2885A66700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6218943-89BA-6F76-4E51-E9E09805052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26600AA-8581-2750-CF26-869E0CC53FA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92A1122-8A90-949B-0564-CDD67A673B06}"/>
              </a:ext>
            </a:extLst>
          </p:cNvPr>
          <p:cNvGrpSpPr/>
          <p:nvPr/>
        </p:nvGrpSpPr>
        <p:grpSpPr>
          <a:xfrm>
            <a:off x="2131581" y="4019164"/>
            <a:ext cx="299576" cy="299577"/>
            <a:chOff x="6784258" y="1691148"/>
            <a:chExt cx="491614" cy="49161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824B82D-4985-4E72-30F9-19C73ED4278F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C2B09B7-DA08-F75B-42D0-DBE58558A43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5F6D6B6-1EA7-8BCA-256C-C2A46FC6949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5F52072-CAEC-9A2D-434F-4718CC1D11B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82FB84D-C240-1C0F-46F2-7E7D33E87E7A}"/>
              </a:ext>
            </a:extLst>
          </p:cNvPr>
          <p:cNvGrpSpPr/>
          <p:nvPr/>
        </p:nvGrpSpPr>
        <p:grpSpPr>
          <a:xfrm>
            <a:off x="4737362" y="3038089"/>
            <a:ext cx="299576" cy="299577"/>
            <a:chOff x="6784258" y="1691148"/>
            <a:chExt cx="491614" cy="49161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58A5C11-B434-87AD-21AC-B74A2DAD5529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61CDA2E-4A41-3FD1-7DBC-F885C8DBED33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7079571-2016-33FA-F93E-3DCFB8D2DAF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CA963F-0652-DDC0-5D1F-05ADF7EDF5CD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F07A0D1-9571-76E5-DF36-7C307B68C509}"/>
              </a:ext>
            </a:extLst>
          </p:cNvPr>
          <p:cNvGrpSpPr/>
          <p:nvPr/>
        </p:nvGrpSpPr>
        <p:grpSpPr>
          <a:xfrm>
            <a:off x="5282137" y="3044617"/>
            <a:ext cx="299576" cy="299577"/>
            <a:chOff x="6784258" y="1691148"/>
            <a:chExt cx="491614" cy="49161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D1AF2938-15D3-C6A1-E352-A08703AA28D2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6881893-6365-E26E-31BC-BA20FEA29BC3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4FFFE18-4289-8E90-5CE6-10BCAD31388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2EA222D-F9EC-ADC4-5239-9FAEDFF7DD5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FE0CC64-6F42-39D9-5462-1973530456F0}"/>
              </a:ext>
            </a:extLst>
          </p:cNvPr>
          <p:cNvGrpSpPr/>
          <p:nvPr/>
        </p:nvGrpSpPr>
        <p:grpSpPr>
          <a:xfrm>
            <a:off x="4737362" y="3510420"/>
            <a:ext cx="299576" cy="299577"/>
            <a:chOff x="6784258" y="1691148"/>
            <a:chExt cx="491614" cy="49161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6D16CBC-C6DF-D17A-1755-3BDC477567C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1B95EE6-BC51-FC9C-8F14-1F949BD645FB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F221B58-D801-4C26-89CC-AD55C9169A27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DB4F5B8-53A4-A2C2-23C1-378BF116E87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107341A-8183-FCBF-3D41-2CE8E2E0C704}"/>
              </a:ext>
            </a:extLst>
          </p:cNvPr>
          <p:cNvGrpSpPr/>
          <p:nvPr/>
        </p:nvGrpSpPr>
        <p:grpSpPr>
          <a:xfrm>
            <a:off x="5282137" y="3520406"/>
            <a:ext cx="299576" cy="299577"/>
            <a:chOff x="6784258" y="1691148"/>
            <a:chExt cx="491614" cy="49161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FA389AF-31AB-EDE4-9EC2-021A093EDD0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7B6F603-3506-C970-6528-DE831DF007AA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CD43411-D3A5-E078-0FAF-4AE7489D3B8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EB430FD-62A0-F528-5FA3-A2496713A7E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C7064AC-A4F7-7BF3-203D-7C89267D0483}"/>
              </a:ext>
            </a:extLst>
          </p:cNvPr>
          <p:cNvGrpSpPr/>
          <p:nvPr/>
        </p:nvGrpSpPr>
        <p:grpSpPr>
          <a:xfrm>
            <a:off x="5035862" y="3959785"/>
            <a:ext cx="299576" cy="299577"/>
            <a:chOff x="6784258" y="1691148"/>
            <a:chExt cx="491614" cy="491615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89A5246-9463-649A-4325-77F986F284A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B0F2E7C-E86D-33A7-FA13-B2A9D035E46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0643C0B-7B22-85C5-B85E-EB9421C6E280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512EE11-9C04-0E6C-A95A-C181435BEAA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08135F2-92CC-0DF2-CA17-D9DF1EBCF52C}"/>
              </a:ext>
            </a:extLst>
          </p:cNvPr>
          <p:cNvGrpSpPr/>
          <p:nvPr/>
        </p:nvGrpSpPr>
        <p:grpSpPr>
          <a:xfrm>
            <a:off x="3254346" y="4483734"/>
            <a:ext cx="299576" cy="299577"/>
            <a:chOff x="6784258" y="1691148"/>
            <a:chExt cx="491614" cy="49161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A58A547-6050-E62D-EA3C-614E9D56417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20598CC-2F9B-F7F1-C7DC-F6D26C08BF1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1BE4369-786C-7FFE-3320-8A81DF8C3F1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E9603A-9E4D-2C3E-1AF4-FA5A685AFB9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FBA3528-F842-DBED-6BD6-0F8FBB5DDA94}"/>
              </a:ext>
            </a:extLst>
          </p:cNvPr>
          <p:cNvGrpSpPr/>
          <p:nvPr/>
        </p:nvGrpSpPr>
        <p:grpSpPr>
          <a:xfrm>
            <a:off x="3799121" y="4490262"/>
            <a:ext cx="299576" cy="299577"/>
            <a:chOff x="6784258" y="1691148"/>
            <a:chExt cx="491614" cy="49161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8F4876D-F351-4FB1-2FC1-B8D4D86DE987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6EB9F96-D66A-0D14-2C2F-46E6002F2453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3BA6E37-64F4-531D-A92E-333ED6E3E70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DBC885E-4E74-2FC9-7907-DE562AEE3853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8859356-7C6D-A278-83B1-53E61138EB86}"/>
              </a:ext>
            </a:extLst>
          </p:cNvPr>
          <p:cNvGrpSpPr/>
          <p:nvPr/>
        </p:nvGrpSpPr>
        <p:grpSpPr>
          <a:xfrm>
            <a:off x="3254346" y="4956065"/>
            <a:ext cx="299576" cy="299577"/>
            <a:chOff x="6784258" y="1691148"/>
            <a:chExt cx="491614" cy="49161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F5C0555-3559-523E-3641-E38CD07B7752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0416304-87C6-0372-0522-CAB86DF8480E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327BDE5-0DE0-5704-E71B-5CE34239A51D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D480D5A1-F1BA-EDFC-53D9-3A2E3F76E98A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F6EDE7A-7431-D057-6DB5-5BF7F65FD8B6}"/>
              </a:ext>
            </a:extLst>
          </p:cNvPr>
          <p:cNvGrpSpPr/>
          <p:nvPr/>
        </p:nvGrpSpPr>
        <p:grpSpPr>
          <a:xfrm>
            <a:off x="3799121" y="4966051"/>
            <a:ext cx="299576" cy="299577"/>
            <a:chOff x="6784258" y="1691148"/>
            <a:chExt cx="491614" cy="491615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7733A76-F2CA-ED6F-2A10-4F57BDB9F3B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3513300-6068-1015-8B43-2F445B5F35F1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7AAC97C-B3FD-8180-50F4-34B9C301921A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D546BA1-917A-93C2-EA5A-E914754653FA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433F571-5F96-4BEC-D4E7-71631DFCBF5F}"/>
              </a:ext>
            </a:extLst>
          </p:cNvPr>
          <p:cNvGrpSpPr/>
          <p:nvPr/>
        </p:nvGrpSpPr>
        <p:grpSpPr>
          <a:xfrm>
            <a:off x="2507450" y="4684895"/>
            <a:ext cx="299576" cy="299577"/>
            <a:chOff x="6784258" y="1691148"/>
            <a:chExt cx="491614" cy="491615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66B740A-7BC6-6502-AAAC-33FB60207A0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82288E0-263E-731C-D92A-4E4972997B5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24FB868-2270-D083-AF80-94AAC9FEFC8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0D24910-6D85-B341-C6DE-94BCD98F0C9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A2C5AF3-CA05-B552-82A8-8D54A5159318}"/>
              </a:ext>
            </a:extLst>
          </p:cNvPr>
          <p:cNvGrpSpPr/>
          <p:nvPr/>
        </p:nvGrpSpPr>
        <p:grpSpPr>
          <a:xfrm>
            <a:off x="3164363" y="1624473"/>
            <a:ext cx="299576" cy="299577"/>
            <a:chOff x="6784258" y="1691148"/>
            <a:chExt cx="491614" cy="491615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746EC07-8250-8331-840F-DA6D51250AD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71C7243-65A5-F648-7B4D-1572BF8CEA0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3F4460E-05F9-DD2F-EE1B-825F58B9356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D727A00-78BE-4064-E7EF-3DFB3972BDDA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E70EE7B-5490-B780-BF2F-48DF7263B7DA}"/>
              </a:ext>
            </a:extLst>
          </p:cNvPr>
          <p:cNvGrpSpPr/>
          <p:nvPr/>
        </p:nvGrpSpPr>
        <p:grpSpPr>
          <a:xfrm>
            <a:off x="3709138" y="1631001"/>
            <a:ext cx="299576" cy="299577"/>
            <a:chOff x="6784258" y="1691148"/>
            <a:chExt cx="491614" cy="491615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46C35AA-BC6B-39D8-6AF3-903E7DF9757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73CF8A4-2A97-EA32-ADE2-BABB008EF4A1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DFD66FB-0CCE-76F0-5A23-6399A7DB67E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E2BBEA7-4FE6-DB1E-DC11-46AE9456FCED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1273D21-0D30-D79D-15A5-1B8F2A39BCD3}"/>
              </a:ext>
            </a:extLst>
          </p:cNvPr>
          <p:cNvGrpSpPr/>
          <p:nvPr/>
        </p:nvGrpSpPr>
        <p:grpSpPr>
          <a:xfrm>
            <a:off x="3164363" y="2096804"/>
            <a:ext cx="299576" cy="299577"/>
            <a:chOff x="6784258" y="1691148"/>
            <a:chExt cx="491614" cy="49161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FBF39EC-F7AB-DE09-CAD3-A4C3A7EA6710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67335E2-48EA-19A7-8868-FA08240434FA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A86A449-FD66-42C0-D2BF-E9CB65CF8D0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7C11DE9-2A37-4550-EB8A-B6E82E9504B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3113AF9-A2FB-CB5E-AB53-237351763D76}"/>
              </a:ext>
            </a:extLst>
          </p:cNvPr>
          <p:cNvGrpSpPr/>
          <p:nvPr/>
        </p:nvGrpSpPr>
        <p:grpSpPr>
          <a:xfrm>
            <a:off x="3709138" y="2106790"/>
            <a:ext cx="299576" cy="299577"/>
            <a:chOff x="6784258" y="1691148"/>
            <a:chExt cx="491614" cy="491615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BFD71EF-764D-4DF2-D713-FFF5C84BEC13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5EFC521-37EE-2872-395F-150F14F228B2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7B2E09C-14F0-B3B0-69A4-5A5AD8C3D97D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DFB7A17-D23D-CF72-7335-E5E356EB1E95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108BEB0-BFB8-7187-E641-149DBC6756A9}"/>
              </a:ext>
            </a:extLst>
          </p:cNvPr>
          <p:cNvGrpSpPr/>
          <p:nvPr/>
        </p:nvGrpSpPr>
        <p:grpSpPr>
          <a:xfrm>
            <a:off x="4473900" y="2003244"/>
            <a:ext cx="299576" cy="299577"/>
            <a:chOff x="6784258" y="1691148"/>
            <a:chExt cx="491614" cy="491615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B8E8ABB-D9D9-2D8A-EF9E-DC600AB1E9F2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D79290D-5614-0378-628B-9EE29BF29FA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51774EF-E2B3-FF99-ECED-7029C19B72E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38DC4346-2081-EAB2-7F54-97E654C12D35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7DBC28C0-88FF-218F-B9D0-3923671E01E7}"/>
              </a:ext>
            </a:extLst>
          </p:cNvPr>
          <p:cNvSpPr/>
          <p:nvPr/>
        </p:nvSpPr>
        <p:spPr>
          <a:xfrm>
            <a:off x="247255" y="0"/>
            <a:ext cx="6877050" cy="685799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C910802D-BE3A-5EC9-099C-330A2B212105}"/>
              </a:ext>
            </a:extLst>
          </p:cNvPr>
          <p:cNvGrpSpPr/>
          <p:nvPr/>
        </p:nvGrpSpPr>
        <p:grpSpPr>
          <a:xfrm>
            <a:off x="4473900" y="5750349"/>
            <a:ext cx="299576" cy="299577"/>
            <a:chOff x="6784258" y="1691148"/>
            <a:chExt cx="491614" cy="491615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12229AF0-E8EE-B5D4-61C0-8FC77B2AFDE0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F20E37C4-6CB8-1B41-C936-C02F2EE860D9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734DD5B0-9830-D857-61F9-B3CC6490933C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50FB7280-8F4E-85FB-2591-2CB8FEC9417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CAC47D8F-91F3-E7D2-FAAA-46D45D5191B2}"/>
              </a:ext>
            </a:extLst>
          </p:cNvPr>
          <p:cNvGrpSpPr/>
          <p:nvPr/>
        </p:nvGrpSpPr>
        <p:grpSpPr>
          <a:xfrm>
            <a:off x="3883965" y="6108999"/>
            <a:ext cx="299576" cy="299577"/>
            <a:chOff x="6784258" y="1691148"/>
            <a:chExt cx="491614" cy="491615"/>
          </a:xfrm>
        </p:grpSpPr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7F2D0924-0669-4B2B-6C7B-8D406461CE4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8FD041B2-56FD-AF58-8BCD-0DA43FA927E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125AEF69-A5D5-08F9-0E60-F2F205E85EF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2A3B9432-9AF9-21F5-9507-262241EB09A3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25B4186D-B2DC-A049-3F59-9C19EE169892}"/>
              </a:ext>
            </a:extLst>
          </p:cNvPr>
          <p:cNvGrpSpPr/>
          <p:nvPr/>
        </p:nvGrpSpPr>
        <p:grpSpPr>
          <a:xfrm>
            <a:off x="486968" y="2871325"/>
            <a:ext cx="299576" cy="299577"/>
            <a:chOff x="6784258" y="1691148"/>
            <a:chExt cx="491614" cy="491615"/>
          </a:xfrm>
        </p:grpSpPr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A92161E1-D7E4-F617-597D-2976444E193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D3D3564A-1528-4659-40C0-63B4BF63CF3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99A99D0B-C386-A5A2-259C-3610C43AFAD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38D1238D-A0C3-4E6B-AEF4-A2497E4D69C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ECFC312C-6C40-D11F-9413-3B41706026D0}"/>
              </a:ext>
            </a:extLst>
          </p:cNvPr>
          <p:cNvGrpSpPr/>
          <p:nvPr/>
        </p:nvGrpSpPr>
        <p:grpSpPr>
          <a:xfrm>
            <a:off x="927853" y="2530653"/>
            <a:ext cx="299576" cy="299577"/>
            <a:chOff x="6784258" y="1691148"/>
            <a:chExt cx="491614" cy="491615"/>
          </a:xfrm>
        </p:grpSpPr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B7586925-7533-E4A4-FD9E-6E778B997DF1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AF41449D-CDE1-3BCA-085C-657447CE8B97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CA62AA97-7EB2-E098-01D6-CBD24B93D7E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B310DA92-1894-67BF-D8AB-4A41ABD09E05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13AACDCD-EE09-C6D0-4422-3AF831BA09A3}"/>
              </a:ext>
            </a:extLst>
          </p:cNvPr>
          <p:cNvGrpSpPr/>
          <p:nvPr/>
        </p:nvGrpSpPr>
        <p:grpSpPr>
          <a:xfrm>
            <a:off x="760236" y="3547215"/>
            <a:ext cx="299576" cy="299577"/>
            <a:chOff x="6784258" y="1691148"/>
            <a:chExt cx="491614" cy="491615"/>
          </a:xfrm>
        </p:grpSpPr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248E0A73-590E-F9BC-523D-855562828318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022306CC-18A2-6F76-4D2E-B9F716A16FA2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9FF15154-D20D-D06E-4D62-BFA6E5F7684D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7771EDA2-2E30-DA9C-3BA9-B5CE740E9593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A441688B-08D8-09FA-FF16-B69DD3D199C0}"/>
              </a:ext>
            </a:extLst>
          </p:cNvPr>
          <p:cNvGrpSpPr/>
          <p:nvPr/>
        </p:nvGrpSpPr>
        <p:grpSpPr>
          <a:xfrm>
            <a:off x="705713" y="4047738"/>
            <a:ext cx="299576" cy="299577"/>
            <a:chOff x="6784258" y="1691148"/>
            <a:chExt cx="491614" cy="491615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255772D6-4EB9-6C0C-DB91-7E0E41C682A1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01420151-4516-4F70-087F-F059383DA87A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0F296D13-7E73-9B6D-9F38-C37C6E26B82A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7FCBCF2E-80B6-6E4D-97B6-94C12120B74F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F102E69D-9BEC-DEC6-B28D-0870025A1051}"/>
              </a:ext>
            </a:extLst>
          </p:cNvPr>
          <p:cNvGrpSpPr/>
          <p:nvPr/>
        </p:nvGrpSpPr>
        <p:grpSpPr>
          <a:xfrm>
            <a:off x="1132501" y="4486885"/>
            <a:ext cx="299576" cy="299577"/>
            <a:chOff x="6784258" y="1691148"/>
            <a:chExt cx="491614" cy="491615"/>
          </a:xfrm>
        </p:grpSpPr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78A4E423-7D50-6AB7-30FE-084B6AFF9369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C7DCF280-29E9-7BD3-E8A6-C0DA87DE084B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AC3A617C-6D9A-EFF8-457F-AF88C84D505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A97B6C99-49D6-C2CE-DCB4-B609A0BA689A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6E56D7F7-6ADD-C584-F9F1-BF5726A3412F}"/>
              </a:ext>
            </a:extLst>
          </p:cNvPr>
          <p:cNvGrpSpPr/>
          <p:nvPr/>
        </p:nvGrpSpPr>
        <p:grpSpPr>
          <a:xfrm>
            <a:off x="1004213" y="4969434"/>
            <a:ext cx="299576" cy="299577"/>
            <a:chOff x="6784258" y="1691148"/>
            <a:chExt cx="491614" cy="491615"/>
          </a:xfrm>
        </p:grpSpPr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FBA7801F-365D-3E91-750A-D5A8BB1CFE7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93648097-35DF-8DE8-9F0C-D8591EEA26CE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B9F3251D-E061-8041-443B-20CC0A670648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C7EABF24-FDC3-B50D-1C32-4A35E712D46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758509B6-1D88-09BA-F377-AEC733601B4C}"/>
              </a:ext>
            </a:extLst>
          </p:cNvPr>
          <p:cNvGrpSpPr/>
          <p:nvPr/>
        </p:nvGrpSpPr>
        <p:grpSpPr>
          <a:xfrm>
            <a:off x="1638555" y="1637378"/>
            <a:ext cx="299576" cy="299577"/>
            <a:chOff x="6784258" y="1691148"/>
            <a:chExt cx="491614" cy="491615"/>
          </a:xfrm>
        </p:grpSpPr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4AC299BF-8F65-6365-1C47-FA0D8452DAAD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E380ADBF-168D-5AA2-91EF-BBECDF39403A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9C837F5C-27D8-AA47-7F4F-DD421ED7225A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95DAECE6-760B-DFB3-5157-54F1E839B07F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867D2368-9F7C-F230-0BE7-D9F0068FFCBB}"/>
              </a:ext>
            </a:extLst>
          </p:cNvPr>
          <p:cNvGrpSpPr/>
          <p:nvPr/>
        </p:nvGrpSpPr>
        <p:grpSpPr>
          <a:xfrm>
            <a:off x="1640691" y="1171957"/>
            <a:ext cx="299576" cy="299577"/>
            <a:chOff x="6784258" y="1691148"/>
            <a:chExt cx="491614" cy="491615"/>
          </a:xfrm>
        </p:grpSpPr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26F18650-4CD0-7E0A-E05B-BD5CE523DA49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678FE377-8810-F0C6-4ECF-839E8FD54CD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5230A725-C69F-42B7-6D9D-3F97EE2C267C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E9E287C9-06C7-ECBC-DA55-B88EF1407A3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9068EB86-3D7D-7952-E4E6-7EFF786F02A9}"/>
              </a:ext>
            </a:extLst>
          </p:cNvPr>
          <p:cNvGrpSpPr/>
          <p:nvPr/>
        </p:nvGrpSpPr>
        <p:grpSpPr>
          <a:xfrm>
            <a:off x="1178106" y="1890480"/>
            <a:ext cx="299576" cy="299577"/>
            <a:chOff x="6784258" y="1691148"/>
            <a:chExt cx="491614" cy="491615"/>
          </a:xfrm>
        </p:grpSpPr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8799E420-C16A-3B72-6DE6-F87E7453A077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16931B84-892B-D65F-2000-184B2C02FC57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60B95923-A673-49EA-A261-CE2DE189717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ECFC32A5-7674-5F76-C4E7-8D4567BAAC6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51C5459C-86B1-4A54-5382-3FC43BB6C67D}"/>
              </a:ext>
            </a:extLst>
          </p:cNvPr>
          <p:cNvGrpSpPr/>
          <p:nvPr/>
        </p:nvGrpSpPr>
        <p:grpSpPr>
          <a:xfrm>
            <a:off x="2187298" y="673816"/>
            <a:ext cx="299576" cy="299577"/>
            <a:chOff x="6784258" y="1691148"/>
            <a:chExt cx="491614" cy="491615"/>
          </a:xfrm>
        </p:grpSpPr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4C810444-7F87-3456-46A3-D0B9466A5A91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F1E9C84B-3E7E-468F-3AA9-7A0F9D61B339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1E670944-2E36-0358-0529-EFD3C5CE667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9EE4B4CB-83C8-9931-CB4B-85DC57818D7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106CB243-CBA9-A7F3-10D8-DB41BDE80F8C}"/>
              </a:ext>
            </a:extLst>
          </p:cNvPr>
          <p:cNvGrpSpPr/>
          <p:nvPr/>
        </p:nvGrpSpPr>
        <p:grpSpPr>
          <a:xfrm>
            <a:off x="2732073" y="680344"/>
            <a:ext cx="299576" cy="299577"/>
            <a:chOff x="6784258" y="1691148"/>
            <a:chExt cx="491614" cy="491615"/>
          </a:xfrm>
        </p:grpSpPr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41A0B7AD-1318-BEAE-005D-CA2B43FA4EA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29DF1FA6-4DE5-F7E2-C535-AD3206A49C13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4B21FD46-38CA-582B-4D71-06F9C5737F16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B8B514FB-D1B6-2E4E-0CAB-182C791DB57C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A71FEB05-D51E-0E99-54DB-75CD3EE29CAC}"/>
              </a:ext>
            </a:extLst>
          </p:cNvPr>
          <p:cNvGrpSpPr/>
          <p:nvPr/>
        </p:nvGrpSpPr>
        <p:grpSpPr>
          <a:xfrm>
            <a:off x="3713053" y="664115"/>
            <a:ext cx="299576" cy="299577"/>
            <a:chOff x="6784258" y="1691148"/>
            <a:chExt cx="491614" cy="491615"/>
          </a:xfrm>
        </p:grpSpPr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06044EBF-A647-EBCC-594E-1869CE452A6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43946EF7-B4C2-9433-5A7F-99FF3EDD11C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867AF239-F75E-6530-2F6F-D0DEF8A3425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84620F57-1D6B-CFFB-F691-E17DF90CE42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9F34EEDE-7359-4C2C-0150-FFFE1D7D40AA}"/>
              </a:ext>
            </a:extLst>
          </p:cNvPr>
          <p:cNvGrpSpPr/>
          <p:nvPr/>
        </p:nvGrpSpPr>
        <p:grpSpPr>
          <a:xfrm>
            <a:off x="5766927" y="4392562"/>
            <a:ext cx="299576" cy="299577"/>
            <a:chOff x="6784258" y="1691148"/>
            <a:chExt cx="491614" cy="491615"/>
          </a:xfrm>
        </p:grpSpPr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193623F3-F455-223B-5144-5DE9ACEC6B8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F64BD462-493D-5FD6-263D-A2780F10C6D1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ED852216-8CF2-61EE-F40F-9D878185CBEA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56070C2F-0B59-6475-FEC1-F6812EC01D9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4A3CB113-EE91-ED77-13BD-2A91CDC31F33}"/>
              </a:ext>
            </a:extLst>
          </p:cNvPr>
          <p:cNvGrpSpPr/>
          <p:nvPr/>
        </p:nvGrpSpPr>
        <p:grpSpPr>
          <a:xfrm>
            <a:off x="6315670" y="3429000"/>
            <a:ext cx="299576" cy="299577"/>
            <a:chOff x="6784258" y="1691148"/>
            <a:chExt cx="491614" cy="491615"/>
          </a:xfrm>
        </p:grpSpPr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87F8E949-FA0C-D7E5-9A1D-F616C531E098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1E7B6BA6-E39F-57A5-6C5B-B4FF48857A07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7A4290D7-10FA-27AF-6BBA-8909D8239CA0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B3C89AEB-9AF8-66D4-FD1A-76A3B55CAA8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C68D932E-2E81-0926-BF60-A904E75FA169}"/>
              </a:ext>
            </a:extLst>
          </p:cNvPr>
          <p:cNvGrpSpPr/>
          <p:nvPr/>
        </p:nvGrpSpPr>
        <p:grpSpPr>
          <a:xfrm>
            <a:off x="5766927" y="5308668"/>
            <a:ext cx="299576" cy="299577"/>
            <a:chOff x="6784258" y="1691148"/>
            <a:chExt cx="491614" cy="491615"/>
          </a:xfrm>
        </p:grpSpPr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619D70EE-697F-E5FF-A7E0-DF379A96063F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68CBC283-9F07-E8D2-2E13-4F9E220D6430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02F4B273-3B53-D2A9-9F22-820F50AED248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C3585E53-F446-567B-2664-4D7D0B83C60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41AF4E0D-64D6-F1C5-2BCB-965F6EEF7255}"/>
              </a:ext>
            </a:extLst>
          </p:cNvPr>
          <p:cNvGrpSpPr/>
          <p:nvPr/>
        </p:nvGrpSpPr>
        <p:grpSpPr>
          <a:xfrm>
            <a:off x="6315670" y="4345106"/>
            <a:ext cx="299576" cy="299577"/>
            <a:chOff x="6784258" y="1691148"/>
            <a:chExt cx="491614" cy="491615"/>
          </a:xfrm>
        </p:grpSpPr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04AC5B4D-9CB8-67AD-A673-C180D73D6047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2944B757-E50F-38F1-47C1-2498C2C60A53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AC1F726A-213C-07A5-0D08-F76FBE01D1DC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9C59475F-639E-8909-19CA-F0A0AA1A36A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4A58C289-C9A7-9308-3DB5-3E7F7A5A5491}"/>
              </a:ext>
            </a:extLst>
          </p:cNvPr>
          <p:cNvGrpSpPr/>
          <p:nvPr/>
        </p:nvGrpSpPr>
        <p:grpSpPr>
          <a:xfrm>
            <a:off x="1760246" y="5172270"/>
            <a:ext cx="299576" cy="299577"/>
            <a:chOff x="6784258" y="1691148"/>
            <a:chExt cx="491614" cy="491615"/>
          </a:xfrm>
        </p:grpSpPr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7499A621-734D-9FF8-9E9A-2AA60278FB3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6E85F3FA-BDE9-C462-C9C3-23D646DB514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B1ACE9E8-53E4-5879-86C6-8B2BD2A257C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D6E228ED-288D-F175-1DA6-90A8FBCCA9DC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90C8A29D-0832-4B50-771B-124C04CAC84B}"/>
              </a:ext>
            </a:extLst>
          </p:cNvPr>
          <p:cNvGrpSpPr/>
          <p:nvPr/>
        </p:nvGrpSpPr>
        <p:grpSpPr>
          <a:xfrm>
            <a:off x="2033514" y="5848160"/>
            <a:ext cx="299576" cy="299577"/>
            <a:chOff x="6784258" y="1691148"/>
            <a:chExt cx="491614" cy="491615"/>
          </a:xfrm>
        </p:grpSpPr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3B66412F-F7FA-8D28-069C-3A4809F0C397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7D1DBC3D-2DDC-C99D-76D6-F85EC46E93BB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DDFC2EA3-84D1-E27F-37BE-C915DC61E8AA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98D63F4C-675B-AAE4-15D5-79BF64A4FEB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AD8454EF-2939-370E-9096-BF4F42FA6DA7}"/>
              </a:ext>
            </a:extLst>
          </p:cNvPr>
          <p:cNvGrpSpPr/>
          <p:nvPr/>
        </p:nvGrpSpPr>
        <p:grpSpPr>
          <a:xfrm>
            <a:off x="5766927" y="1804525"/>
            <a:ext cx="299576" cy="299577"/>
            <a:chOff x="6784258" y="1691148"/>
            <a:chExt cx="491614" cy="491615"/>
          </a:xfrm>
        </p:grpSpPr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B0687D29-B13C-C1BD-9389-8EB13ECEE807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0A1F2A4C-15C5-3632-7F22-F1C44AAC7DD7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D7C6B48C-2B8F-6F24-7DE7-137330E53BD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E74464DE-42AC-3CE8-FB2E-2E59FF28DF2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A70DD7DD-ED49-E007-381E-EE9D1ED48301}"/>
              </a:ext>
            </a:extLst>
          </p:cNvPr>
          <p:cNvGrpSpPr/>
          <p:nvPr/>
        </p:nvGrpSpPr>
        <p:grpSpPr>
          <a:xfrm>
            <a:off x="6040195" y="2480415"/>
            <a:ext cx="299576" cy="299577"/>
            <a:chOff x="6784258" y="1691148"/>
            <a:chExt cx="491614" cy="491615"/>
          </a:xfrm>
        </p:grpSpPr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0A3CBF5E-4F78-8CBB-A8EA-553F47C7E592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50C4E3D9-ECF2-57A6-DBEA-1B78F22A069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82859ED4-6831-DA53-1FE4-5AE1E535E07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69F3AA76-5F88-FB8E-CE3F-94550F3B2BA0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625FC99C-DF55-D90F-29AA-4F77F42C4169}"/>
              </a:ext>
            </a:extLst>
          </p:cNvPr>
          <p:cNvGrpSpPr/>
          <p:nvPr/>
        </p:nvGrpSpPr>
        <p:grpSpPr>
          <a:xfrm>
            <a:off x="4594191" y="595157"/>
            <a:ext cx="299576" cy="299577"/>
            <a:chOff x="6784258" y="1691148"/>
            <a:chExt cx="491614" cy="491615"/>
          </a:xfrm>
        </p:grpSpPr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B3C0784A-362A-85AB-E5D3-32DE99227553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1C547C8B-7B5C-0ED6-CBA9-2FDD93F92A0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46589549-4C6D-C679-E1C9-CADECAC5683D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DD0F7119-B160-C355-11AF-51AF4E2CD1B5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CE2FE1AB-B68A-C0A6-5AC0-A51227F917E6}"/>
              </a:ext>
            </a:extLst>
          </p:cNvPr>
          <p:cNvGrpSpPr/>
          <p:nvPr/>
        </p:nvGrpSpPr>
        <p:grpSpPr>
          <a:xfrm>
            <a:off x="5073936" y="1236370"/>
            <a:ext cx="299576" cy="299577"/>
            <a:chOff x="6784258" y="1691148"/>
            <a:chExt cx="491614" cy="491615"/>
          </a:xfrm>
        </p:grpSpPr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4E691107-B6E7-73AF-55C2-FE14218FAC1E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BB8C13BC-B03D-6EA0-589C-37199BF8633E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2FB44D39-1B2D-BC70-F4E4-09E11479A14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1683E2FA-BA3A-A160-3FFC-842425DBC1B4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8E7E87C8-A4AC-CF7A-56C8-4C67D274FBAF}"/>
              </a:ext>
            </a:extLst>
          </p:cNvPr>
          <p:cNvGrpSpPr/>
          <p:nvPr/>
        </p:nvGrpSpPr>
        <p:grpSpPr>
          <a:xfrm>
            <a:off x="4993146" y="5702893"/>
            <a:ext cx="299576" cy="299577"/>
            <a:chOff x="6784258" y="1691148"/>
            <a:chExt cx="491614" cy="491615"/>
          </a:xfrm>
        </p:grpSpPr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A8C2BC8B-4D3E-F228-44F3-F91701D70621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59F016A5-052F-61B7-1D2A-A6ED791C30CF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0730C6BD-954A-82AF-FC98-F6D0C308A61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C6DBA2B8-5CB7-7453-DCE3-A6114A92922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48FDCB89-3A70-023B-FB81-C29094119FDA}"/>
              </a:ext>
            </a:extLst>
          </p:cNvPr>
          <p:cNvGrpSpPr/>
          <p:nvPr/>
        </p:nvGrpSpPr>
        <p:grpSpPr>
          <a:xfrm>
            <a:off x="2627741" y="6066298"/>
            <a:ext cx="299576" cy="299577"/>
            <a:chOff x="6784258" y="1691148"/>
            <a:chExt cx="491614" cy="491615"/>
          </a:xfrm>
        </p:grpSpPr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1296CC8D-5A07-F31D-15C8-8C4C395A79D9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3AFB8DA9-920D-DBA0-9E56-40382ADCE1DB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8F52D6FB-70A7-9BCD-5DBF-AFA218A033B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54AF6C0C-4ABA-1778-F9C6-E92D5FD9872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66021ED1-AC11-B513-4813-9E03ECAD50BD}"/>
              </a:ext>
            </a:extLst>
          </p:cNvPr>
          <p:cNvGrpSpPr/>
          <p:nvPr/>
        </p:nvGrpSpPr>
        <p:grpSpPr>
          <a:xfrm>
            <a:off x="3176484" y="6018842"/>
            <a:ext cx="299576" cy="299577"/>
            <a:chOff x="6784258" y="1691148"/>
            <a:chExt cx="491614" cy="491615"/>
          </a:xfrm>
        </p:grpSpPr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A75A298B-787A-3335-9D3D-19B1F077ED92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867019C8-AB25-3DD7-2B39-A7C88D0F1C67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BF17DFE2-F91D-7EA8-BDB4-207B9355DBB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DF17D86E-75A1-7C25-4D7D-E7BBFB8BD63A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385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BDE4E3FD-5965-2481-FC45-797CB8F1FC1A}"/>
              </a:ext>
            </a:extLst>
          </p:cNvPr>
          <p:cNvGrpSpPr/>
          <p:nvPr/>
        </p:nvGrpSpPr>
        <p:grpSpPr>
          <a:xfrm>
            <a:off x="3252220" y="3354105"/>
            <a:ext cx="299576" cy="299577"/>
            <a:chOff x="6784258" y="1691148"/>
            <a:chExt cx="491614" cy="49161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85BD927-00B0-8155-98DD-A0E5A23C119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0E78F19-08F4-046A-801D-F69DB603FCB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0254393-A7CF-EB1D-BF39-6D54BA63E31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181B036-FB68-581B-029C-ADD3875292C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71DC7BDA-66A6-C5DC-4557-F50D10F34C4A}"/>
              </a:ext>
            </a:extLst>
          </p:cNvPr>
          <p:cNvSpPr/>
          <p:nvPr/>
        </p:nvSpPr>
        <p:spPr>
          <a:xfrm>
            <a:off x="2809158" y="2530654"/>
            <a:ext cx="1816662" cy="181666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3E427F4-DE6B-B296-89AC-24A1CA3E1964}"/>
              </a:ext>
            </a:extLst>
          </p:cNvPr>
          <p:cNvGrpSpPr/>
          <p:nvPr/>
        </p:nvGrpSpPr>
        <p:grpSpPr>
          <a:xfrm>
            <a:off x="3252220" y="2881774"/>
            <a:ext cx="299576" cy="299577"/>
            <a:chOff x="6784258" y="1691148"/>
            <a:chExt cx="491614" cy="4916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DC3EBC-AEBB-49FF-C9D3-6A0205FF00C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4EB8AD-C10A-0189-00EE-58A3F8E1DA30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F538B0-4AB6-D2A7-6FAD-E92A04F0E11C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ADFFBC-ED0F-518A-8DF5-5796EED5EA82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569796-3010-6138-4587-AAC2B8ED9ED7}"/>
              </a:ext>
            </a:extLst>
          </p:cNvPr>
          <p:cNvGrpSpPr/>
          <p:nvPr/>
        </p:nvGrpSpPr>
        <p:grpSpPr>
          <a:xfrm>
            <a:off x="3252220" y="2876165"/>
            <a:ext cx="299576" cy="299577"/>
            <a:chOff x="8060608" y="1704589"/>
            <a:chExt cx="299576" cy="2995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153E1A-1EFF-BEBF-F0C5-204C2B1A458E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7F74EB-9397-529E-327A-5135971E80B3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84BDED-5E4A-B22B-E2A4-43076D7D3858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1C3D27-6E01-EBD7-525E-F1E4EAEA8E83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B0EEBF0-D8F0-80A3-5102-275BA46930CB}"/>
              </a:ext>
            </a:extLst>
          </p:cNvPr>
          <p:cNvGrpSpPr/>
          <p:nvPr/>
        </p:nvGrpSpPr>
        <p:grpSpPr>
          <a:xfrm>
            <a:off x="3261745" y="3354103"/>
            <a:ext cx="299576" cy="299577"/>
            <a:chOff x="8060608" y="1704589"/>
            <a:chExt cx="299576" cy="299577"/>
          </a:xfrm>
          <a:solidFill>
            <a:schemeClr val="tx1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A9D6F94-ECA1-8825-9516-BFFCA212EB54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E80C0C-9324-9F39-D0D3-1BCD751ED8C9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708660-7615-DBA8-E5D1-3AD902E537EF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00AFF4-CA3B-E6B8-E0B4-8573E2CC6BAC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E0AD4A4-F8DD-8D8C-4AC3-47F164D6DE50}"/>
              </a:ext>
            </a:extLst>
          </p:cNvPr>
          <p:cNvGrpSpPr/>
          <p:nvPr/>
        </p:nvGrpSpPr>
        <p:grpSpPr>
          <a:xfrm>
            <a:off x="3796995" y="2888302"/>
            <a:ext cx="299576" cy="299577"/>
            <a:chOff x="6784258" y="1691148"/>
            <a:chExt cx="491614" cy="49161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6C2A772-26DB-CBA7-91B1-21ECCA241373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D22AC52-D375-5B78-92BA-F34AE584047F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56000A8-88E7-56E9-0564-FEB247A287B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EB8105B-E3AF-A0D7-CF8C-73E4D245A29D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E10A231-5313-AB85-6859-1A0E1A53FF81}"/>
              </a:ext>
            </a:extLst>
          </p:cNvPr>
          <p:cNvGrpSpPr/>
          <p:nvPr/>
        </p:nvGrpSpPr>
        <p:grpSpPr>
          <a:xfrm>
            <a:off x="3796995" y="3364091"/>
            <a:ext cx="299576" cy="299577"/>
            <a:chOff x="6784258" y="1691148"/>
            <a:chExt cx="491614" cy="4916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12A8CAE-CDCA-E3A4-0886-CC8BFBE93191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A1BB83-63ED-1908-41DE-C1375FE6AAB0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21C28E6-C4F2-AE4F-0F30-B904A8CE5EC7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F5DA60-BF5E-A28E-A20B-D1F5AC39E424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861B5F-7C23-6936-C042-1FF67E25677F}"/>
              </a:ext>
            </a:extLst>
          </p:cNvPr>
          <p:cNvGrpSpPr/>
          <p:nvPr/>
        </p:nvGrpSpPr>
        <p:grpSpPr>
          <a:xfrm>
            <a:off x="3550720" y="3803470"/>
            <a:ext cx="299576" cy="299577"/>
            <a:chOff x="6784258" y="1691148"/>
            <a:chExt cx="491614" cy="49161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23E396B-439F-5352-0B38-0E0CC4476DE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F80201A-9556-1E30-9C10-48E212F5195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FE25363-298A-6DBC-0BD7-3542B57B2A5A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3E09106-A3B1-179A-6F62-6BF0181D895D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41911C9B-A75E-3AF3-E460-F9308F5F8243}"/>
              </a:ext>
            </a:extLst>
          </p:cNvPr>
          <p:cNvSpPr/>
          <p:nvPr/>
        </p:nvSpPr>
        <p:spPr>
          <a:xfrm>
            <a:off x="1581693" y="1386154"/>
            <a:ext cx="4235477" cy="423547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55E79A-A8BA-79B2-C959-32845AE66E13}"/>
              </a:ext>
            </a:extLst>
          </p:cNvPr>
          <p:cNvGrpSpPr/>
          <p:nvPr/>
        </p:nvGrpSpPr>
        <p:grpSpPr>
          <a:xfrm>
            <a:off x="1835213" y="3097469"/>
            <a:ext cx="299576" cy="299577"/>
            <a:chOff x="6784258" y="1691148"/>
            <a:chExt cx="491614" cy="49161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DA6E9D0-5C6B-B190-8FB6-291DD25C7EB0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66B429-1C9D-D2D9-C2CA-ED318D6F62C3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3168281-B02E-76BF-8022-C39A44D42BE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88BAF12-1053-AB55-ADAF-878979D8757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94A7F3E-D163-5D0E-3B42-32660AC01F2B}"/>
              </a:ext>
            </a:extLst>
          </p:cNvPr>
          <p:cNvGrpSpPr/>
          <p:nvPr/>
        </p:nvGrpSpPr>
        <p:grpSpPr>
          <a:xfrm>
            <a:off x="2379988" y="3103997"/>
            <a:ext cx="299576" cy="299577"/>
            <a:chOff x="6784258" y="1691148"/>
            <a:chExt cx="491614" cy="49161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000BED2-A97F-99D0-5338-C3B49B1F0EBF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E1DAE47-B382-40B9-035E-136AF4BB9B06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9CC6CD-7A90-50FA-3EE7-100BF54C777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8A5E2A5-FA0E-3883-03BC-908B6246A432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43239FD-EC3E-B6F0-B560-5A1042A16B47}"/>
              </a:ext>
            </a:extLst>
          </p:cNvPr>
          <p:cNvGrpSpPr/>
          <p:nvPr/>
        </p:nvGrpSpPr>
        <p:grpSpPr>
          <a:xfrm>
            <a:off x="1835213" y="3569800"/>
            <a:ext cx="299576" cy="299577"/>
            <a:chOff x="6784258" y="1691148"/>
            <a:chExt cx="491614" cy="49161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992002C-0F53-3050-AE17-646C21B6981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345F1DB-3D1A-DB09-0085-D8F8EE6E199F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F91D6FC-8100-4239-8447-223840A4E76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F4FD221-BF7B-ECA9-6754-27DBEA46C66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9F16FB0-FFE1-C04B-3B4F-6E04FC73D1F5}"/>
              </a:ext>
            </a:extLst>
          </p:cNvPr>
          <p:cNvGrpSpPr/>
          <p:nvPr/>
        </p:nvGrpSpPr>
        <p:grpSpPr>
          <a:xfrm>
            <a:off x="2379988" y="3579786"/>
            <a:ext cx="299576" cy="299577"/>
            <a:chOff x="6784258" y="1691148"/>
            <a:chExt cx="491614" cy="49161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2B9E6D1-2619-6B89-47C4-8F6A703711F7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AB8B7B5-BFF4-28EC-24B1-AEB2FA45141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11C0AF6-60DF-64B3-E567-1F689E61297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0319973-643E-B1E7-C7B9-D09C4BFDD3C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DA2C57C-7505-55B0-14A9-9B6CFD6DE178}"/>
              </a:ext>
            </a:extLst>
          </p:cNvPr>
          <p:cNvGrpSpPr/>
          <p:nvPr/>
        </p:nvGrpSpPr>
        <p:grpSpPr>
          <a:xfrm>
            <a:off x="2133713" y="4019165"/>
            <a:ext cx="299576" cy="299577"/>
            <a:chOff x="6784258" y="1691148"/>
            <a:chExt cx="491614" cy="49161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48EED47-83CA-9F77-F623-2A629A514327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412BF30-E647-0C89-8DFB-16F6C94372D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8CB637F-A3F7-1296-5C8F-BE66BA3DE54D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8B93970-D8B4-1FA4-B4B5-7ED82FFD7A5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230F208-2FE0-A86E-1694-31CBEF9E34A3}"/>
              </a:ext>
            </a:extLst>
          </p:cNvPr>
          <p:cNvGrpSpPr/>
          <p:nvPr/>
        </p:nvGrpSpPr>
        <p:grpSpPr>
          <a:xfrm>
            <a:off x="4739494" y="3038090"/>
            <a:ext cx="299576" cy="299577"/>
            <a:chOff x="6784258" y="1691148"/>
            <a:chExt cx="491614" cy="49161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2DF0DE8-A3E5-DBC3-E298-2EB2F0FE9C9F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06E8D5E-1847-D03B-2045-F73A3AB17AE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951D6B7-7F28-C300-825C-1A1F4C3C1E4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503CE57-1756-1988-46D0-73F790E2E45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03B79BB-74DC-D147-FB56-4BC1CD52F862}"/>
              </a:ext>
            </a:extLst>
          </p:cNvPr>
          <p:cNvGrpSpPr/>
          <p:nvPr/>
        </p:nvGrpSpPr>
        <p:grpSpPr>
          <a:xfrm>
            <a:off x="5284269" y="3044618"/>
            <a:ext cx="299576" cy="299577"/>
            <a:chOff x="6784258" y="1691148"/>
            <a:chExt cx="491614" cy="49161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BF249A9-8F5F-9091-CD25-A761527CC717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94E0EAF-D062-D174-709D-F948C572F4B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83B62B3-648C-3629-BD7A-103B04D1850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D641E36-F124-364D-2AAD-AD7489FC3A7F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BF6FD63-10F9-DF64-E169-F422B412DD24}"/>
              </a:ext>
            </a:extLst>
          </p:cNvPr>
          <p:cNvGrpSpPr/>
          <p:nvPr/>
        </p:nvGrpSpPr>
        <p:grpSpPr>
          <a:xfrm>
            <a:off x="4739494" y="3510421"/>
            <a:ext cx="299576" cy="299577"/>
            <a:chOff x="6784258" y="1691148"/>
            <a:chExt cx="491614" cy="49161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13B012B-EB26-5328-3CF3-BD0EBD61564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548A915-2037-D0AE-8E4D-727D92C3197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7458259-5FA8-299F-0598-BB90B9AAB60B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DC3206A-20DB-4FB0-51C6-B17082EF8443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F6A36D1-8911-3F9A-6330-23D4A166F804}"/>
              </a:ext>
            </a:extLst>
          </p:cNvPr>
          <p:cNvGrpSpPr/>
          <p:nvPr/>
        </p:nvGrpSpPr>
        <p:grpSpPr>
          <a:xfrm>
            <a:off x="5284269" y="3520407"/>
            <a:ext cx="299576" cy="299577"/>
            <a:chOff x="6784258" y="1691148"/>
            <a:chExt cx="491614" cy="49161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B481F9D-C880-FE30-278C-8E1E1A4E5A28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00B5C1A-175B-7CBB-3AB1-FD6E3E8F74E1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CDBD4DB-C459-5520-A2B9-69752E66B86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D2F8169-6441-EF54-A87D-B3B50AA8B5C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8582D34-66A1-C71F-1C91-8157A6AEB43C}"/>
              </a:ext>
            </a:extLst>
          </p:cNvPr>
          <p:cNvGrpSpPr/>
          <p:nvPr/>
        </p:nvGrpSpPr>
        <p:grpSpPr>
          <a:xfrm>
            <a:off x="5037994" y="3959786"/>
            <a:ext cx="299576" cy="299577"/>
            <a:chOff x="6784258" y="1691148"/>
            <a:chExt cx="491614" cy="491615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A464C64-C925-D16E-CA69-33D1F84A267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55B05C0-4DDE-507F-6F65-70CED28C88CF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09E907F-D3B8-DF44-FDE0-0D21A660BD4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A06B011-948A-16A5-C743-CA76D46D0A1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8498EDA-7250-705D-06B9-EA113D4362E0}"/>
              </a:ext>
            </a:extLst>
          </p:cNvPr>
          <p:cNvGrpSpPr/>
          <p:nvPr/>
        </p:nvGrpSpPr>
        <p:grpSpPr>
          <a:xfrm>
            <a:off x="3256478" y="4483735"/>
            <a:ext cx="299576" cy="299577"/>
            <a:chOff x="6784258" y="1691148"/>
            <a:chExt cx="491614" cy="49161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929BD3E-BE6F-3E7D-E9A5-EB829B6D0412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1A360B9-55D7-D94A-92EA-8CC9960812DF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C7461F4-9CC5-918B-2992-1DCB0A8F5C8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E73E84A-4FF6-342A-3EAF-325E71E656B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19E23EC-D4FB-71F9-41B5-A346B86C5AA1}"/>
              </a:ext>
            </a:extLst>
          </p:cNvPr>
          <p:cNvGrpSpPr/>
          <p:nvPr/>
        </p:nvGrpSpPr>
        <p:grpSpPr>
          <a:xfrm>
            <a:off x="3801253" y="4490263"/>
            <a:ext cx="299576" cy="299577"/>
            <a:chOff x="6784258" y="1691148"/>
            <a:chExt cx="491614" cy="49161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9578368-2500-26C6-D79D-B13F09EC46F8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7CE9194-54A8-4D7D-4EF8-C4A4A56A0EF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F20118E-9EF6-4C1E-962C-93BAF6D90A00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E326F85-FA5A-2A8F-33F2-38331AA9062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9889C09-1BAC-3CEE-4C4E-1502EA04166C}"/>
              </a:ext>
            </a:extLst>
          </p:cNvPr>
          <p:cNvGrpSpPr/>
          <p:nvPr/>
        </p:nvGrpSpPr>
        <p:grpSpPr>
          <a:xfrm>
            <a:off x="3256478" y="4956066"/>
            <a:ext cx="299576" cy="299577"/>
            <a:chOff x="6784258" y="1691148"/>
            <a:chExt cx="491614" cy="49161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44FB7D0-64BD-5017-77DE-7BE319389BA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FB68299-D3B7-24EA-8B08-D823451ACE1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DD5100F-8D7E-3D70-A210-4E64EE4F901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48C283C-DDCD-576A-7982-D7408D9C93C4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062C9D5-33A2-AF4F-8A24-96482C637948}"/>
              </a:ext>
            </a:extLst>
          </p:cNvPr>
          <p:cNvGrpSpPr/>
          <p:nvPr/>
        </p:nvGrpSpPr>
        <p:grpSpPr>
          <a:xfrm>
            <a:off x="3801253" y="4966052"/>
            <a:ext cx="299576" cy="299577"/>
            <a:chOff x="6784258" y="1691148"/>
            <a:chExt cx="491614" cy="491615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53DE450-9E8D-0319-A9CF-4A71BBEE56A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16885A4-C181-E7D4-716D-F2014431469F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61415CB-E2A7-0B38-7022-3DF9F8797AD8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E531099-026E-D468-758C-2E53CC9D549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B80D475-F195-6CC2-3606-7F2412C1D7F1}"/>
              </a:ext>
            </a:extLst>
          </p:cNvPr>
          <p:cNvGrpSpPr/>
          <p:nvPr/>
        </p:nvGrpSpPr>
        <p:grpSpPr>
          <a:xfrm>
            <a:off x="2509582" y="4684896"/>
            <a:ext cx="299576" cy="299577"/>
            <a:chOff x="6784258" y="1691148"/>
            <a:chExt cx="491614" cy="491615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C8A4031-DAF8-BDB1-36A6-F1CFBE48753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790C20B-BD52-CEFB-7F13-C9BF9C26EF1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DCD1414-D2E4-2336-3DBA-A500DB33B44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85222C1-BFB4-D81F-A469-F6DBF855B4E3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2562736-1D34-8816-27E4-4D80F19275FF}"/>
              </a:ext>
            </a:extLst>
          </p:cNvPr>
          <p:cNvGrpSpPr/>
          <p:nvPr/>
        </p:nvGrpSpPr>
        <p:grpSpPr>
          <a:xfrm>
            <a:off x="3166495" y="1624474"/>
            <a:ext cx="299576" cy="299577"/>
            <a:chOff x="6784258" y="1691148"/>
            <a:chExt cx="491614" cy="491615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5A772DB-D9F0-3466-97B1-4A6465B841A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191D22B-96A6-D1F7-D10C-921AC1FBAF72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C4A787F-3B00-6712-C345-51AD3A64467A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3A9201E-5926-0D81-BCC5-26D63079D36E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07CFEDD-539D-F7D8-AA3E-D7F5C7607CE5}"/>
              </a:ext>
            </a:extLst>
          </p:cNvPr>
          <p:cNvGrpSpPr/>
          <p:nvPr/>
        </p:nvGrpSpPr>
        <p:grpSpPr>
          <a:xfrm>
            <a:off x="3711270" y="1631002"/>
            <a:ext cx="299576" cy="299577"/>
            <a:chOff x="6784258" y="1691148"/>
            <a:chExt cx="491614" cy="491615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F07DF3E-E93F-4F17-3FF0-D67B04A31D0E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3892FE5-0870-0A13-7868-F3731C2A398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C48CF57B-4B64-29D0-1035-8B817449630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2989B2DF-BE57-521A-B4AF-311749A35BDD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B5F83B3-6C07-3EE6-6712-50893800A21C}"/>
              </a:ext>
            </a:extLst>
          </p:cNvPr>
          <p:cNvGrpSpPr/>
          <p:nvPr/>
        </p:nvGrpSpPr>
        <p:grpSpPr>
          <a:xfrm>
            <a:off x="3166495" y="2096805"/>
            <a:ext cx="299576" cy="299577"/>
            <a:chOff x="6784258" y="1691148"/>
            <a:chExt cx="491614" cy="49161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F3A4529D-7950-4E4F-DDD7-809A67DD7A05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DDA52501-9FC3-7F5F-726B-2311C60C2EE3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8B2E4DA-55E4-409B-791C-CA95711C612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6D45EAD7-D304-5F35-C15F-DE9DA4D4BC25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CADCBE1-CB7D-2CB2-194C-B7325AADD636}"/>
              </a:ext>
            </a:extLst>
          </p:cNvPr>
          <p:cNvGrpSpPr/>
          <p:nvPr/>
        </p:nvGrpSpPr>
        <p:grpSpPr>
          <a:xfrm>
            <a:off x="3711270" y="2106791"/>
            <a:ext cx="299576" cy="299577"/>
            <a:chOff x="6784258" y="1691148"/>
            <a:chExt cx="491614" cy="491615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144B337-DC02-ABB6-040A-01CD453E6791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70E81B6-3A29-B9F2-D40C-61BCF9A2617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5DA790F-C277-8DAF-0FEA-BEA70D86CF7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CDD1BA0-6DA0-C7D0-73DB-D089DA4747C3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3237A6B-CB9E-621F-6B70-5F80BEE88740}"/>
              </a:ext>
            </a:extLst>
          </p:cNvPr>
          <p:cNvGrpSpPr/>
          <p:nvPr/>
        </p:nvGrpSpPr>
        <p:grpSpPr>
          <a:xfrm>
            <a:off x="4476032" y="2003245"/>
            <a:ext cx="299576" cy="299577"/>
            <a:chOff x="6784258" y="1691148"/>
            <a:chExt cx="491614" cy="491615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139B2A1-0B51-360B-41E9-90CABD037B9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8CD0B8F-4F20-9326-9CD1-7DD57A149C3F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D9C356E-D674-4F1B-4B78-5EFEA97B2A7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7334662F-66D0-7688-4C34-61A9C75AE52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Oval 146">
            <a:extLst>
              <a:ext uri="{FF2B5EF4-FFF2-40B4-BE49-F238E27FC236}">
                <a16:creationId xmlns:a16="http://schemas.microsoft.com/office/drawing/2014/main" id="{B66EFE2F-B965-99AD-5CB8-121C424DA799}"/>
              </a:ext>
            </a:extLst>
          </p:cNvPr>
          <p:cNvSpPr/>
          <p:nvPr/>
        </p:nvSpPr>
        <p:spPr>
          <a:xfrm>
            <a:off x="249387" y="1"/>
            <a:ext cx="6877050" cy="685799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458FE27-AADC-157B-8F4E-1452A2A18CC3}"/>
              </a:ext>
            </a:extLst>
          </p:cNvPr>
          <p:cNvGrpSpPr/>
          <p:nvPr/>
        </p:nvGrpSpPr>
        <p:grpSpPr>
          <a:xfrm>
            <a:off x="3785620" y="3354103"/>
            <a:ext cx="299576" cy="299577"/>
            <a:chOff x="8060608" y="1704589"/>
            <a:chExt cx="299576" cy="299577"/>
          </a:xfrm>
          <a:solidFill>
            <a:schemeClr val="tx1"/>
          </a:solidFill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DC9DC38-9C4B-CEC4-F60C-15D5FA2AF73C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85A35DB-16C9-7D9E-51F3-EB63AB8E1AFB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927E195-3F3D-99EE-10B0-D0568028F62A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4A4B1646-D273-0F07-52B7-90A4FEC0BA3D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65F69FC-263B-AD8A-72D9-EFC0BAFEA14A}"/>
              </a:ext>
            </a:extLst>
          </p:cNvPr>
          <p:cNvGrpSpPr/>
          <p:nvPr/>
        </p:nvGrpSpPr>
        <p:grpSpPr>
          <a:xfrm>
            <a:off x="3567701" y="3801778"/>
            <a:ext cx="299576" cy="299577"/>
            <a:chOff x="8060608" y="1704589"/>
            <a:chExt cx="299576" cy="299577"/>
          </a:xfrm>
          <a:solidFill>
            <a:schemeClr val="tx1"/>
          </a:solidFill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018346C-1E53-C299-1F82-5F819299B4E4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714E04C-0A83-2E31-E382-A0949D71AA46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EE683A8-E2EE-1DAC-37B7-047DC6C27DBD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41445EE6-55E7-94B7-7B81-9CF332CE1F79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39A38F-02EC-2D44-D95C-0774B26B122B}"/>
              </a:ext>
            </a:extLst>
          </p:cNvPr>
          <p:cNvGrpSpPr/>
          <p:nvPr/>
        </p:nvGrpSpPr>
        <p:grpSpPr>
          <a:xfrm>
            <a:off x="3795145" y="2888687"/>
            <a:ext cx="299576" cy="299577"/>
            <a:chOff x="8060608" y="1704589"/>
            <a:chExt cx="299576" cy="29957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7E0AF69-AFF2-3F70-65F6-3374DC0B4853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F1F684-43EE-1AE4-8213-F869A32BD5BF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8116ED-F45E-A7F6-2B4E-CD189D1D3E23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74F1A61-5CE5-FB10-7508-3F3B6D4D6147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9458F60-5915-2C18-0CA3-72875B6002F0}"/>
              </a:ext>
            </a:extLst>
          </p:cNvPr>
          <p:cNvGrpSpPr/>
          <p:nvPr/>
        </p:nvGrpSpPr>
        <p:grpSpPr>
          <a:xfrm>
            <a:off x="4473900" y="5750349"/>
            <a:ext cx="299576" cy="299577"/>
            <a:chOff x="6784258" y="1691148"/>
            <a:chExt cx="491614" cy="4916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A770B3-FEAA-A4F5-2FBB-6BCB5DEB5FC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5E4BE9-A291-7A20-1E3C-27ABE2573D8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69C6E77-C587-C97E-9D1F-0C79130633A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F74E784D-DC48-9F34-B192-D7D730C8343D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03C711D0-995B-C667-CEAF-E63B93F66118}"/>
              </a:ext>
            </a:extLst>
          </p:cNvPr>
          <p:cNvGrpSpPr/>
          <p:nvPr/>
        </p:nvGrpSpPr>
        <p:grpSpPr>
          <a:xfrm>
            <a:off x="3883965" y="6108999"/>
            <a:ext cx="299576" cy="299577"/>
            <a:chOff x="6784258" y="1691148"/>
            <a:chExt cx="491614" cy="491615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C7A2283-2335-6867-FAE6-33CD9B7AE68E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808ED7A-C020-6CA0-74B5-1A8E0203BDEF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55BAB40-27F4-EDFD-6065-E632C22FC91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510215B4-260B-2E3C-87EA-91413BEF34D2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823F590-893D-A99B-C344-4F3E30175CFC}"/>
              </a:ext>
            </a:extLst>
          </p:cNvPr>
          <p:cNvGrpSpPr/>
          <p:nvPr/>
        </p:nvGrpSpPr>
        <p:grpSpPr>
          <a:xfrm>
            <a:off x="486968" y="2871325"/>
            <a:ext cx="299576" cy="299577"/>
            <a:chOff x="6784258" y="1691148"/>
            <a:chExt cx="491614" cy="49161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FD43BB1-2C51-0B5C-C1F0-96C4411676E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B5A90F6-B0B2-6B51-69A3-064FBF0ECD4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971F910-2A57-4FCB-E6CC-EFBB5B3638E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2EB61A6-718F-8D87-9669-89A8302AAD2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5F47246-FD07-3764-BE36-39A224902765}"/>
              </a:ext>
            </a:extLst>
          </p:cNvPr>
          <p:cNvGrpSpPr/>
          <p:nvPr/>
        </p:nvGrpSpPr>
        <p:grpSpPr>
          <a:xfrm>
            <a:off x="927853" y="2530653"/>
            <a:ext cx="299576" cy="299577"/>
            <a:chOff x="6784258" y="1691148"/>
            <a:chExt cx="491614" cy="491615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ED8BD8B4-25FF-8592-BE4B-63323A6F494E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1F1A922D-14CE-0222-C395-273EFDBEA8C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AC4601D-9FC9-3487-639B-FE70D5C507A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7643B170-6C79-E3C9-5E5E-7A8483ABB2C4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6D4FE1F-2BFF-DE0E-DAAE-04ECC5135F3B}"/>
              </a:ext>
            </a:extLst>
          </p:cNvPr>
          <p:cNvGrpSpPr/>
          <p:nvPr/>
        </p:nvGrpSpPr>
        <p:grpSpPr>
          <a:xfrm>
            <a:off x="760236" y="3547215"/>
            <a:ext cx="299576" cy="299577"/>
            <a:chOff x="6784258" y="1691148"/>
            <a:chExt cx="491614" cy="491615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7FFD170-EF4A-F478-3CB4-374FD12D0E3F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7993418-5CD3-A4E0-B7EA-198FFBE671D6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850708D-62BD-33F2-9FAF-6D62399505ED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000719D2-79BC-26FE-505F-5E24FD0D82E0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E5FD22CE-3B28-ED40-5B57-F5694E9DDADE}"/>
              </a:ext>
            </a:extLst>
          </p:cNvPr>
          <p:cNvGrpSpPr/>
          <p:nvPr/>
        </p:nvGrpSpPr>
        <p:grpSpPr>
          <a:xfrm>
            <a:off x="705713" y="4047738"/>
            <a:ext cx="299576" cy="299577"/>
            <a:chOff x="6784258" y="1691148"/>
            <a:chExt cx="491614" cy="491615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2BB659E-ABD1-E1E0-A457-90CCA1D4A491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07C739B6-064B-9F79-053B-4249B5D0BA3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D1E8E51-A69A-F270-F315-18A80BC9561A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298D841-52FA-8AD3-0811-9B1372F97192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452D69C-C5AA-ED41-3AB9-DFC0DA0604CF}"/>
              </a:ext>
            </a:extLst>
          </p:cNvPr>
          <p:cNvGrpSpPr/>
          <p:nvPr/>
        </p:nvGrpSpPr>
        <p:grpSpPr>
          <a:xfrm>
            <a:off x="1132501" y="4486885"/>
            <a:ext cx="299576" cy="299577"/>
            <a:chOff x="6784258" y="1691148"/>
            <a:chExt cx="491614" cy="491615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4D70F17B-1ACA-11C7-93F1-1ADEA6EC3F50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B48E65A2-532F-1ABC-26C8-7525040A5AAF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DC0C4C0F-6416-D889-93AD-BC8A3AAA568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93E1EE42-6564-CD56-1FEB-DE0AF209266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77793E1-46B8-A82C-46CC-357A30CC13F7}"/>
              </a:ext>
            </a:extLst>
          </p:cNvPr>
          <p:cNvGrpSpPr/>
          <p:nvPr/>
        </p:nvGrpSpPr>
        <p:grpSpPr>
          <a:xfrm>
            <a:off x="1004213" y="4969434"/>
            <a:ext cx="299576" cy="299577"/>
            <a:chOff x="6784258" y="1691148"/>
            <a:chExt cx="491614" cy="491615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25F3AFA-BBFC-27B0-2F93-293C700DEB9D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95179076-AD4A-5899-43DA-F06A24A58276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1E6AA7E5-D505-E452-B086-85985D40AEF8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C7435492-C44A-80E0-0F1A-553FA24C2F75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D76E164B-8522-9605-45BC-CACA3D0FC1EB}"/>
              </a:ext>
            </a:extLst>
          </p:cNvPr>
          <p:cNvGrpSpPr/>
          <p:nvPr/>
        </p:nvGrpSpPr>
        <p:grpSpPr>
          <a:xfrm>
            <a:off x="1638555" y="1637378"/>
            <a:ext cx="299576" cy="299577"/>
            <a:chOff x="6784258" y="1691148"/>
            <a:chExt cx="491614" cy="491615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F8E4275D-8A9A-3A39-75C2-E2D86E529C5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62E3D0ED-3908-CAFA-9695-A78F9483FFF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79B6EB0-2C82-E130-7591-A84969E98FF0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64C1C523-B608-04BD-7E8E-129A3E24A3B0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93BEFC8-164B-2E70-F20F-C0A32CA458EB}"/>
              </a:ext>
            </a:extLst>
          </p:cNvPr>
          <p:cNvGrpSpPr/>
          <p:nvPr/>
        </p:nvGrpSpPr>
        <p:grpSpPr>
          <a:xfrm>
            <a:off x="1640691" y="1171957"/>
            <a:ext cx="299576" cy="299577"/>
            <a:chOff x="6784258" y="1691148"/>
            <a:chExt cx="491614" cy="49161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2649F06C-15CF-8F94-6A9D-EACBD430470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DD5EB64A-A15B-5CAF-B1DE-2196FA031D4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A609BFE-8960-221D-0AF5-B5FBAF7B096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1AA7D2E-513A-EF0B-2412-EA1CAA45CFE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B8CA3039-FE11-2D48-5CB3-9E5966B82F1C}"/>
              </a:ext>
            </a:extLst>
          </p:cNvPr>
          <p:cNvGrpSpPr/>
          <p:nvPr/>
        </p:nvGrpSpPr>
        <p:grpSpPr>
          <a:xfrm>
            <a:off x="1178106" y="1890480"/>
            <a:ext cx="299576" cy="299577"/>
            <a:chOff x="6784258" y="1691148"/>
            <a:chExt cx="491614" cy="491615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A0BE4AD2-D2A2-B1D6-40FB-8F94E19849A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3555D293-8148-9753-1B93-5F3C468AADB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655C64BC-5BE4-27A5-57D2-4D36F9738FBA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51ACD0BF-AFF6-281F-E749-63756296863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E2D21A1A-9147-172C-6EAE-6035B9642A2D}"/>
              </a:ext>
            </a:extLst>
          </p:cNvPr>
          <p:cNvGrpSpPr/>
          <p:nvPr/>
        </p:nvGrpSpPr>
        <p:grpSpPr>
          <a:xfrm>
            <a:off x="2187298" y="673816"/>
            <a:ext cx="299576" cy="299577"/>
            <a:chOff x="6784258" y="1691148"/>
            <a:chExt cx="491614" cy="491615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D262A6AB-093C-0845-BDD6-D4AFD671E6B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1ACDA00-30CB-BB6A-EFF2-A32276190939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A40AB346-B7CE-FE22-E50B-69744C3FD26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388A313C-92E4-820D-C8DF-4AF7E34DB82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5BABA271-74C4-2923-D2A2-36C30888C23D}"/>
              </a:ext>
            </a:extLst>
          </p:cNvPr>
          <p:cNvGrpSpPr/>
          <p:nvPr/>
        </p:nvGrpSpPr>
        <p:grpSpPr>
          <a:xfrm>
            <a:off x="2732073" y="680344"/>
            <a:ext cx="299576" cy="299577"/>
            <a:chOff x="6784258" y="1691148"/>
            <a:chExt cx="491614" cy="491615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51993E6B-759C-F85B-5580-03807059859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3C40D4A0-C3ED-5152-0AC3-54A1F3DC1ECF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44CB038-F4AA-0C00-082C-A21F5C5F440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24285724-E479-D693-8906-95E454DF156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FD05DC7E-2DA3-B3B3-ED48-2A4AA1A0EF52}"/>
              </a:ext>
            </a:extLst>
          </p:cNvPr>
          <p:cNvGrpSpPr/>
          <p:nvPr/>
        </p:nvGrpSpPr>
        <p:grpSpPr>
          <a:xfrm>
            <a:off x="3713053" y="664115"/>
            <a:ext cx="299576" cy="299577"/>
            <a:chOff x="6784258" y="1691148"/>
            <a:chExt cx="491614" cy="491615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85FF99A3-0F63-0BF1-CE10-B9D650191A73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3B34C052-C6F6-4057-37F3-94E7C5F261B7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AC627DD-DC1E-6529-295C-E190842557E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3A87BFDC-FB24-FB4E-AE4D-D920254EEB8F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E744F173-08E0-4A9D-995E-2172E7688CC6}"/>
              </a:ext>
            </a:extLst>
          </p:cNvPr>
          <p:cNvGrpSpPr/>
          <p:nvPr/>
        </p:nvGrpSpPr>
        <p:grpSpPr>
          <a:xfrm>
            <a:off x="5766927" y="4392562"/>
            <a:ext cx="299576" cy="299577"/>
            <a:chOff x="6784258" y="1691148"/>
            <a:chExt cx="491614" cy="491615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EC0D379-41ED-ED4F-97A9-10ABFF3873AE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7A4DA726-98FA-5760-C8B9-20016A035C4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4768EDCD-C1D9-BE24-306A-96AB288AAD88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6012F29-7968-D21F-8CCA-C1520781FF4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FE8818F9-C511-E1D0-959E-E7AB53BC11F5}"/>
              </a:ext>
            </a:extLst>
          </p:cNvPr>
          <p:cNvGrpSpPr/>
          <p:nvPr/>
        </p:nvGrpSpPr>
        <p:grpSpPr>
          <a:xfrm>
            <a:off x="6315670" y="3429000"/>
            <a:ext cx="299576" cy="299577"/>
            <a:chOff x="6784258" y="1691148"/>
            <a:chExt cx="491614" cy="491615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252F325-269E-2749-48EB-8BEE1F285BCE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AF3D0493-CED0-F6D1-190D-57C8EEF5708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F75CEEAA-4907-122E-101F-75AB69FDDD70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30D5C1B-0B46-DB80-8581-13EF45F5DE8A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087EBF8F-F9A6-337B-F034-429774943742}"/>
              </a:ext>
            </a:extLst>
          </p:cNvPr>
          <p:cNvGrpSpPr/>
          <p:nvPr/>
        </p:nvGrpSpPr>
        <p:grpSpPr>
          <a:xfrm>
            <a:off x="5766927" y="5308668"/>
            <a:ext cx="299576" cy="299577"/>
            <a:chOff x="6784258" y="1691148"/>
            <a:chExt cx="491614" cy="491615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0D7FB768-A72E-50B3-73F7-87F57227E2CF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DD38617-1547-F085-4F01-24BF5ABF9A5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BF58D744-5C06-C94E-AB60-E36C94D8BB39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6A71E39-8D55-04D7-2207-C28FE5400FDE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B8903851-8A2A-EEB1-24C4-E74C9AF292D5}"/>
              </a:ext>
            </a:extLst>
          </p:cNvPr>
          <p:cNvGrpSpPr/>
          <p:nvPr/>
        </p:nvGrpSpPr>
        <p:grpSpPr>
          <a:xfrm>
            <a:off x="6315670" y="4345106"/>
            <a:ext cx="299576" cy="299577"/>
            <a:chOff x="6784258" y="1691148"/>
            <a:chExt cx="491614" cy="491615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00589C9F-AA21-A496-C451-E11FBD1CA3E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E29C4776-1231-88F1-8B17-AF097E56571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77017FE4-12D8-EB09-7AA8-BA0D40FE4B76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857DB5D-AB1E-71A1-0930-DE3A3049BBA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4F2D3A24-0F35-1EDF-94E8-56631C898DB5}"/>
              </a:ext>
            </a:extLst>
          </p:cNvPr>
          <p:cNvGrpSpPr/>
          <p:nvPr/>
        </p:nvGrpSpPr>
        <p:grpSpPr>
          <a:xfrm>
            <a:off x="1760246" y="5172270"/>
            <a:ext cx="299576" cy="299577"/>
            <a:chOff x="6784258" y="1691148"/>
            <a:chExt cx="491614" cy="491615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B5E74CBE-5175-5956-EB40-670577600CC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B28A729F-89BD-C014-B4C1-018A9AEBB0E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F5268BD8-9B5E-4655-4916-F09B7471956C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12AD1E10-8F0F-40AA-C0F4-C454F935032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E2A9E1FD-79DF-2F96-D0B5-53EC73ED3F05}"/>
              </a:ext>
            </a:extLst>
          </p:cNvPr>
          <p:cNvGrpSpPr/>
          <p:nvPr/>
        </p:nvGrpSpPr>
        <p:grpSpPr>
          <a:xfrm>
            <a:off x="2033514" y="5848160"/>
            <a:ext cx="299576" cy="299577"/>
            <a:chOff x="6784258" y="1691148"/>
            <a:chExt cx="491614" cy="491615"/>
          </a:xfrm>
        </p:grpSpPr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7D2B559-379D-9AA9-F667-0075733C5EA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B8ED2A4E-D582-E814-7429-04154CDF5F5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B4BA2528-D453-194A-1C14-61DABE0CEBF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E39213D4-29A3-39ED-D4CC-66FACFE5AFF3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C8AF017A-95CD-6373-E0F7-34CE99F9D8BB}"/>
              </a:ext>
            </a:extLst>
          </p:cNvPr>
          <p:cNvGrpSpPr/>
          <p:nvPr/>
        </p:nvGrpSpPr>
        <p:grpSpPr>
          <a:xfrm>
            <a:off x="5766927" y="1804525"/>
            <a:ext cx="299576" cy="299577"/>
            <a:chOff x="6784258" y="1691148"/>
            <a:chExt cx="491614" cy="491615"/>
          </a:xfrm>
        </p:grpSpPr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51128041-EC93-6F00-C298-D3B7A53FF6C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514AE256-0584-D836-9FDF-E9CBC8408F4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80D210A4-2238-0345-1E1F-95B993931DA7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F89492C5-F86C-0845-FB81-313377FEB410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A59F07C4-8827-46E7-B42A-2DF97443D877}"/>
              </a:ext>
            </a:extLst>
          </p:cNvPr>
          <p:cNvGrpSpPr/>
          <p:nvPr/>
        </p:nvGrpSpPr>
        <p:grpSpPr>
          <a:xfrm>
            <a:off x="6040195" y="2480415"/>
            <a:ext cx="299576" cy="299577"/>
            <a:chOff x="6784258" y="1691148"/>
            <a:chExt cx="491614" cy="491615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E794D980-F39D-6805-31CF-0696082FC821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80C9AC8B-D3A1-4339-5A5C-0DA5E383C767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B06D5B52-6B31-A806-1414-25A50FDB4E8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A300AE2B-E3DD-6E9D-25F7-C68E7FDF1CB4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358A5B45-C277-25BE-2FA1-CBE2D68F2263}"/>
              </a:ext>
            </a:extLst>
          </p:cNvPr>
          <p:cNvGrpSpPr/>
          <p:nvPr/>
        </p:nvGrpSpPr>
        <p:grpSpPr>
          <a:xfrm>
            <a:off x="4594191" y="595157"/>
            <a:ext cx="299576" cy="299577"/>
            <a:chOff x="6784258" y="1691148"/>
            <a:chExt cx="491614" cy="491615"/>
          </a:xfrm>
        </p:grpSpPr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0CDB112B-DF94-A2BB-1A83-1A5329997F77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EEFA52BB-F333-4673-319F-16FBA5CC235B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A104D9A7-8EB3-6271-A3E0-CCE915D534DB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4770FBC9-627E-B38A-759A-741E4A4BB4AC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736EE209-2814-740D-1571-C1C7DB953DE1}"/>
              </a:ext>
            </a:extLst>
          </p:cNvPr>
          <p:cNvGrpSpPr/>
          <p:nvPr/>
        </p:nvGrpSpPr>
        <p:grpSpPr>
          <a:xfrm>
            <a:off x="5073936" y="1236370"/>
            <a:ext cx="299576" cy="299577"/>
            <a:chOff x="6784258" y="1691148"/>
            <a:chExt cx="491614" cy="491615"/>
          </a:xfrm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4C4E99EC-6A4D-CBCF-E459-221EBE5F8F02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854DC492-F6A9-4D42-D6B5-0E15D0326FCF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82095E28-8B38-DE45-0F4C-A90827CA0AE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EFE46A69-057A-328C-9B79-2C341ECDF9DD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C7E07A6A-EF37-00BF-43E2-2BCD1F65CEB1}"/>
              </a:ext>
            </a:extLst>
          </p:cNvPr>
          <p:cNvGrpSpPr/>
          <p:nvPr/>
        </p:nvGrpSpPr>
        <p:grpSpPr>
          <a:xfrm>
            <a:off x="4993146" y="5702893"/>
            <a:ext cx="299576" cy="299577"/>
            <a:chOff x="6784258" y="1691148"/>
            <a:chExt cx="491614" cy="491615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73D41FD4-AC50-F07C-A21F-12E1C5BAFC53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943165E9-5574-7CA6-A09C-395BBAA66AF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BAE08D09-29BE-0E2B-A2D6-35F0C3C738A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0731B10E-1DDE-8F4F-5E4A-74B60DBB65A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84165064-B188-BDB0-4619-E82FEE0F1FC6}"/>
              </a:ext>
            </a:extLst>
          </p:cNvPr>
          <p:cNvGrpSpPr/>
          <p:nvPr/>
        </p:nvGrpSpPr>
        <p:grpSpPr>
          <a:xfrm>
            <a:off x="2627741" y="6066298"/>
            <a:ext cx="299576" cy="299577"/>
            <a:chOff x="6784258" y="1691148"/>
            <a:chExt cx="491614" cy="491615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3DCE91C4-120E-2222-F10C-B6EF2FA9A30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8ECD773-B72F-26EA-EC10-69C344E3CD2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CD03B62F-F1FC-D346-BFB7-C8D1AC7B9EE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DA9C00EA-2190-EF48-2787-73FB5B4DA99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A2002B32-4DAE-D766-E818-BF51F3711B5E}"/>
              </a:ext>
            </a:extLst>
          </p:cNvPr>
          <p:cNvGrpSpPr/>
          <p:nvPr/>
        </p:nvGrpSpPr>
        <p:grpSpPr>
          <a:xfrm>
            <a:off x="3176484" y="6018842"/>
            <a:ext cx="299576" cy="299577"/>
            <a:chOff x="6784258" y="1691148"/>
            <a:chExt cx="491614" cy="491615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65C10410-E98F-3FCC-FA4A-16A7C85C33A7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B4051A48-4037-56FD-D19B-215791D659B6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2C726CF0-3B07-ABA0-98D7-0124653D4200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3A082579-8E6C-2F12-72BE-B9AEDE4A03CC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208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B8B4A-0FFA-8983-0C50-8583C2887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E927CAD8-9BA7-75CE-C7BC-E1237C050B68}"/>
              </a:ext>
            </a:extLst>
          </p:cNvPr>
          <p:cNvGrpSpPr/>
          <p:nvPr/>
        </p:nvGrpSpPr>
        <p:grpSpPr>
          <a:xfrm>
            <a:off x="3255053" y="3354105"/>
            <a:ext cx="299576" cy="299577"/>
            <a:chOff x="6784258" y="1691148"/>
            <a:chExt cx="491614" cy="49161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8E6C00A-A0CD-739F-0082-EA2281F232C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E9ED3E-8FBC-9325-DE7E-E25EE29F2F3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1A8F19A-F900-3CBF-6D8C-F68F5962F08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9295E22-664D-1326-9076-0DFBC5DC2273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11E0AFA5-EAD9-17AF-DCDC-6B05149D48F6}"/>
              </a:ext>
            </a:extLst>
          </p:cNvPr>
          <p:cNvSpPr/>
          <p:nvPr/>
        </p:nvSpPr>
        <p:spPr>
          <a:xfrm>
            <a:off x="2811991" y="2530654"/>
            <a:ext cx="1816662" cy="181666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52DA88-BFA5-D4D9-9909-2383AEF530E7}"/>
              </a:ext>
            </a:extLst>
          </p:cNvPr>
          <p:cNvGrpSpPr/>
          <p:nvPr/>
        </p:nvGrpSpPr>
        <p:grpSpPr>
          <a:xfrm>
            <a:off x="3255053" y="2881774"/>
            <a:ext cx="299576" cy="299577"/>
            <a:chOff x="6784258" y="1691148"/>
            <a:chExt cx="491614" cy="4916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23EDF7-1565-130A-0E4C-3F8726FD1E5D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E038006-9614-55B9-0AB2-09AE672827D0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B3C9ED-81D7-5DB6-EFEB-285BD851C628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CE4C0B-444B-7F7A-A9AF-01AADB5FADE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3337F55-93DE-E16E-B2F9-F15C3FAD8315}"/>
              </a:ext>
            </a:extLst>
          </p:cNvPr>
          <p:cNvGrpSpPr/>
          <p:nvPr/>
        </p:nvGrpSpPr>
        <p:grpSpPr>
          <a:xfrm>
            <a:off x="3255053" y="2876165"/>
            <a:ext cx="299576" cy="299577"/>
            <a:chOff x="8060608" y="1704589"/>
            <a:chExt cx="299576" cy="2995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BB5790-C8A6-5695-FA75-2818BB863077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586C2F-E514-2FD6-49A8-97568E3676A5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F8F29E-A6AE-6E21-8E29-8E09005D950E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48D473-3F05-A504-17B6-46EF7ADEE58D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E3E72A-5FCA-12FB-3A95-95ED1BE14125}"/>
              </a:ext>
            </a:extLst>
          </p:cNvPr>
          <p:cNvGrpSpPr/>
          <p:nvPr/>
        </p:nvGrpSpPr>
        <p:grpSpPr>
          <a:xfrm>
            <a:off x="3264578" y="3354103"/>
            <a:ext cx="299576" cy="299577"/>
            <a:chOff x="8060608" y="1704589"/>
            <a:chExt cx="299576" cy="299577"/>
          </a:xfrm>
          <a:solidFill>
            <a:schemeClr val="tx1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3EC306-6EB1-C4AC-FAB4-A789FF1B8185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C37AB46-76C9-5CD7-359B-6868A890C662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25DD0DC-2F9F-49A3-1873-F76053948588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6C15A8D-B980-9664-C12F-817B11CCD4AD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483A02-7085-2796-B004-2A0E5BC09982}"/>
              </a:ext>
            </a:extLst>
          </p:cNvPr>
          <p:cNvGrpSpPr/>
          <p:nvPr/>
        </p:nvGrpSpPr>
        <p:grpSpPr>
          <a:xfrm>
            <a:off x="3799828" y="2888302"/>
            <a:ext cx="299576" cy="299577"/>
            <a:chOff x="6784258" y="1691148"/>
            <a:chExt cx="491614" cy="49161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E510F87-D3B0-603B-F4C2-481BF1338A5E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681713-CB44-DB79-A9D4-DFF383AB8C1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760A1FF-5877-B4C2-7282-40C15B55E39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C6A079A-DB02-A296-C43A-1FF80846AB0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5E0175-1C0C-ABA3-E2E9-D49FE739356A}"/>
              </a:ext>
            </a:extLst>
          </p:cNvPr>
          <p:cNvGrpSpPr/>
          <p:nvPr/>
        </p:nvGrpSpPr>
        <p:grpSpPr>
          <a:xfrm>
            <a:off x="3799828" y="3364091"/>
            <a:ext cx="299576" cy="299577"/>
            <a:chOff x="6784258" y="1691148"/>
            <a:chExt cx="491614" cy="4916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FFD52FD-4938-80F5-F809-ADE26EE6407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9A3846A-9990-3589-9874-C24141642A22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3D9D689-3B2D-93DD-C2BB-1657B6DFA4DB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4D35880-359D-78C6-B697-DE51D4EB5FF3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AB7BB94-914F-17E8-6293-3CD4019C6EA5}"/>
              </a:ext>
            </a:extLst>
          </p:cNvPr>
          <p:cNvGrpSpPr/>
          <p:nvPr/>
        </p:nvGrpSpPr>
        <p:grpSpPr>
          <a:xfrm>
            <a:off x="3553553" y="3803470"/>
            <a:ext cx="299576" cy="299577"/>
            <a:chOff x="6784258" y="1691148"/>
            <a:chExt cx="491614" cy="49161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1E021E0-DC44-B59E-7ED5-19062E5F880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F127118-209F-7096-112C-867F1CDD157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412A7D6-3BE1-BFC2-954B-EED146BABB9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ADABA23-5A37-19A1-B9FE-81E0C854D324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59FEF978-C5F8-B735-351B-915804F9EC65}"/>
              </a:ext>
            </a:extLst>
          </p:cNvPr>
          <p:cNvSpPr/>
          <p:nvPr/>
        </p:nvSpPr>
        <p:spPr>
          <a:xfrm>
            <a:off x="1584526" y="1386154"/>
            <a:ext cx="4235477" cy="423547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881DCEE-92CA-9906-35ED-CEBC40AA5CFF}"/>
              </a:ext>
            </a:extLst>
          </p:cNvPr>
          <p:cNvGrpSpPr/>
          <p:nvPr/>
        </p:nvGrpSpPr>
        <p:grpSpPr>
          <a:xfrm>
            <a:off x="1838046" y="3097469"/>
            <a:ext cx="299576" cy="299577"/>
            <a:chOff x="6784258" y="1691148"/>
            <a:chExt cx="491614" cy="49161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C88E561-4009-9A95-0542-F0B3E723CE2F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2FDC746-6DB9-3F16-FD6D-DD1CB32E723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5D75E5B-36E5-C6C2-2052-A27911ABEC97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AE9F0E5-C5B7-9F99-F92A-A4DD4C4D827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8D0C54F-2F64-DAEE-48DD-50D31E2091BA}"/>
              </a:ext>
            </a:extLst>
          </p:cNvPr>
          <p:cNvGrpSpPr/>
          <p:nvPr/>
        </p:nvGrpSpPr>
        <p:grpSpPr>
          <a:xfrm>
            <a:off x="2382821" y="3103997"/>
            <a:ext cx="299576" cy="299577"/>
            <a:chOff x="6784258" y="1691148"/>
            <a:chExt cx="491614" cy="49161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7AA13EE-3BE6-40E1-4C0B-9F3B912EF0EF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7418DB2-E003-4E79-2203-F2B70F145C19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B0D522A-09C0-367C-42DC-E8CE840E68A7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3F899AD-70A3-DA70-68F2-B88FB7F45FE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7C53796-E6FB-0AB8-B0F0-EB4F69F4B8FC}"/>
              </a:ext>
            </a:extLst>
          </p:cNvPr>
          <p:cNvGrpSpPr/>
          <p:nvPr/>
        </p:nvGrpSpPr>
        <p:grpSpPr>
          <a:xfrm>
            <a:off x="1838046" y="3569800"/>
            <a:ext cx="299576" cy="299577"/>
            <a:chOff x="6784258" y="1691148"/>
            <a:chExt cx="491614" cy="49161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FE7123F-1C29-E9BC-C7C7-D1AAD37194CE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9D50828-E5ED-46EC-1009-7C5D3D7B9551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C5D5BB5-F9CD-8A36-EC91-F7EB57D6D00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4A292A0-F5C3-95C7-319E-FC53F42139A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28A7E91-5D93-9E3A-0C04-660130A01F2E}"/>
              </a:ext>
            </a:extLst>
          </p:cNvPr>
          <p:cNvGrpSpPr/>
          <p:nvPr/>
        </p:nvGrpSpPr>
        <p:grpSpPr>
          <a:xfrm>
            <a:off x="2382821" y="3579786"/>
            <a:ext cx="299576" cy="299577"/>
            <a:chOff x="6784258" y="1691148"/>
            <a:chExt cx="491614" cy="49161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365AAB5-8132-5AF0-1158-71013E4721B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9405BAA-38BC-379F-5F39-51D5ED30FD00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85BC865-28CF-3D87-FA1F-51E511B83E2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82BD647-2CD9-E565-DB9E-29C4520044B2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4C1D0B8-32C4-2015-41CB-2127836B4B3B}"/>
              </a:ext>
            </a:extLst>
          </p:cNvPr>
          <p:cNvGrpSpPr/>
          <p:nvPr/>
        </p:nvGrpSpPr>
        <p:grpSpPr>
          <a:xfrm>
            <a:off x="2136546" y="4019165"/>
            <a:ext cx="299576" cy="299577"/>
            <a:chOff x="6784258" y="1691148"/>
            <a:chExt cx="491614" cy="49161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9E207D9-CBFF-34B6-B3AF-708C34E7031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0C59A79-97D7-C6A1-6D6B-FB83234D1B4B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1857B71-E5CF-CB99-D178-5DEFF7EEB958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B247CC-8D82-1310-53B2-C9FCB74B768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8A3FD39-F3F7-9DC8-5193-69FDF1D6A222}"/>
              </a:ext>
            </a:extLst>
          </p:cNvPr>
          <p:cNvGrpSpPr/>
          <p:nvPr/>
        </p:nvGrpSpPr>
        <p:grpSpPr>
          <a:xfrm>
            <a:off x="4742327" y="3038090"/>
            <a:ext cx="299576" cy="299577"/>
            <a:chOff x="6784258" y="1691148"/>
            <a:chExt cx="491614" cy="49161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194D1C4-D8E2-EFDC-ABE2-6C7B13161C65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EFF605A-89A5-E012-E9B6-615D3DA5CBA7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A4BD7B2-EBD0-0DE8-6054-8C40B8DE921C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9AAE654-2D9A-0AD5-B349-B3B738CC3A4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03BA46F-C01B-BC91-6377-6A6E0CBED605}"/>
              </a:ext>
            </a:extLst>
          </p:cNvPr>
          <p:cNvGrpSpPr/>
          <p:nvPr/>
        </p:nvGrpSpPr>
        <p:grpSpPr>
          <a:xfrm>
            <a:off x="5287102" y="3044618"/>
            <a:ext cx="299576" cy="299577"/>
            <a:chOff x="6784258" y="1691148"/>
            <a:chExt cx="491614" cy="49161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55F9191-71CF-2B53-F1F9-0E5BB4990538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C0BEE4D-22E4-A2C7-3ECD-47DBE50E55A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361FFEE-2DCF-5852-3358-17EE5027DED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C5C0CE1-5321-BB95-563C-C32856411024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D4C3A41-16C4-0265-3367-BADE95E1BBE8}"/>
              </a:ext>
            </a:extLst>
          </p:cNvPr>
          <p:cNvGrpSpPr/>
          <p:nvPr/>
        </p:nvGrpSpPr>
        <p:grpSpPr>
          <a:xfrm>
            <a:off x="4742327" y="3510421"/>
            <a:ext cx="299576" cy="299577"/>
            <a:chOff x="6784258" y="1691148"/>
            <a:chExt cx="491614" cy="49161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082EF27-6B39-056F-1408-C713F3C4784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23594CE-571B-0765-B466-74F9B77BC7DA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D36A81E-FBB8-234D-796C-4BFE85C81B98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8CD938E-BA30-BBFB-69B6-567F2DA1EBE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AB556B6-D94D-2049-0F44-3B1E3F50FFBE}"/>
              </a:ext>
            </a:extLst>
          </p:cNvPr>
          <p:cNvGrpSpPr/>
          <p:nvPr/>
        </p:nvGrpSpPr>
        <p:grpSpPr>
          <a:xfrm>
            <a:off x="5287102" y="3520407"/>
            <a:ext cx="299576" cy="299577"/>
            <a:chOff x="6784258" y="1691148"/>
            <a:chExt cx="491614" cy="49161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163869F-4229-E1DB-6E2A-B25A75FA1D21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036DB51-8B5F-2BE7-74CF-3AC0CFEEB6A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65BD51C-87B0-637E-408F-DDE7A07977A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975747B-9D7B-2881-44D6-866FC5EB174F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9E3D5AA-C68C-4D8C-D662-0FAE0B84F5BB}"/>
              </a:ext>
            </a:extLst>
          </p:cNvPr>
          <p:cNvGrpSpPr/>
          <p:nvPr/>
        </p:nvGrpSpPr>
        <p:grpSpPr>
          <a:xfrm>
            <a:off x="5040827" y="3959786"/>
            <a:ext cx="299576" cy="299577"/>
            <a:chOff x="6784258" y="1691148"/>
            <a:chExt cx="491614" cy="491615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C9F9380-5EEC-3548-4DE7-B4304DC2D037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E2E1428-5477-7CD7-90B4-FF9FE73B4779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6541A9-3A0A-16D7-516C-4E8307665E9A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A7604A7-4F91-2016-51A2-B8185EAD5B2F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C059FBD-DACA-59BD-FC99-F5279D3EA0BE}"/>
              </a:ext>
            </a:extLst>
          </p:cNvPr>
          <p:cNvGrpSpPr/>
          <p:nvPr/>
        </p:nvGrpSpPr>
        <p:grpSpPr>
          <a:xfrm>
            <a:off x="3259311" y="4483735"/>
            <a:ext cx="299576" cy="299577"/>
            <a:chOff x="6784258" y="1691148"/>
            <a:chExt cx="491614" cy="49161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38FDA07-1C44-39D6-DF23-4984323E987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491785C-11BE-6E7F-97F4-C69DDA15E7A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2D613B9-C40B-54EB-A25E-C925992D8FE6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B851FAB9-DEDB-2C7B-FC24-BF900EBA687F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BF4D7C0-4602-DEAE-321E-7EC7816E5A99}"/>
              </a:ext>
            </a:extLst>
          </p:cNvPr>
          <p:cNvGrpSpPr/>
          <p:nvPr/>
        </p:nvGrpSpPr>
        <p:grpSpPr>
          <a:xfrm>
            <a:off x="3804086" y="4490263"/>
            <a:ext cx="299576" cy="299577"/>
            <a:chOff x="6784258" y="1691148"/>
            <a:chExt cx="491614" cy="49161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3DBF78C-F6EA-FAF2-4B95-D66FECB0CC50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3A34E67-4C44-B24B-F380-4F6CE3571F1B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FB0A8E0-EDD1-0B32-FD54-52252D5AE9B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5A4362C-3615-80B4-95BC-39785FC6DCA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553D99C-C215-B9FB-02D1-7C6BBDF859EE}"/>
              </a:ext>
            </a:extLst>
          </p:cNvPr>
          <p:cNvGrpSpPr/>
          <p:nvPr/>
        </p:nvGrpSpPr>
        <p:grpSpPr>
          <a:xfrm>
            <a:off x="3259311" y="4956066"/>
            <a:ext cx="299576" cy="299577"/>
            <a:chOff x="6784258" y="1691148"/>
            <a:chExt cx="491614" cy="49161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D495051-2B6A-5E13-B29D-AD7B9425982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24AB38F-8E6A-F4FC-3EB1-A23BD05E280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037FA7E-3564-F0CD-C7A8-1A35729401F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940EC1C-09E1-F3F3-BD19-1180810D890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10FAA93-5F5F-4A85-9084-837D4C741C44}"/>
              </a:ext>
            </a:extLst>
          </p:cNvPr>
          <p:cNvGrpSpPr/>
          <p:nvPr/>
        </p:nvGrpSpPr>
        <p:grpSpPr>
          <a:xfrm>
            <a:off x="3804086" y="4966052"/>
            <a:ext cx="299576" cy="299577"/>
            <a:chOff x="6784258" y="1691148"/>
            <a:chExt cx="491614" cy="491615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5B72455-D504-DBE3-DBFF-E8ED535DFC2D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E173D0C-7B44-090A-5BED-3BD5E8DE4173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A9960B8-1B97-5BD7-FEC4-AFE1CAB2DAD7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C3967E6-2C7F-5895-5317-875215CE461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92D1B22-5F14-7DCA-32A8-11F4D29CD3DB}"/>
              </a:ext>
            </a:extLst>
          </p:cNvPr>
          <p:cNvGrpSpPr/>
          <p:nvPr/>
        </p:nvGrpSpPr>
        <p:grpSpPr>
          <a:xfrm>
            <a:off x="2512415" y="4684896"/>
            <a:ext cx="299576" cy="299577"/>
            <a:chOff x="6784258" y="1691148"/>
            <a:chExt cx="491614" cy="491615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34B0256-DC63-8C55-8083-F7CCF37040E9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0BFC4C8-DDCB-57CB-B001-854D9B75FC06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6BED0D5-CB20-72C2-71FD-B1000AC408CC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BFBF21E8-A0C5-EC27-F9A1-F62A00D5D73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5B29E31-0E37-CF2F-F018-E495EA1E8690}"/>
              </a:ext>
            </a:extLst>
          </p:cNvPr>
          <p:cNvGrpSpPr/>
          <p:nvPr/>
        </p:nvGrpSpPr>
        <p:grpSpPr>
          <a:xfrm>
            <a:off x="3169328" y="1624474"/>
            <a:ext cx="299576" cy="299577"/>
            <a:chOff x="6784258" y="1691148"/>
            <a:chExt cx="491614" cy="491615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0BA592AA-6E7E-7FAD-00B2-87C361988BE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9DBC154-11A3-36C7-EF51-453C2DFBC1D1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D1CCB6-3952-60F1-E998-D8C1B1B488C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D627F65-795B-AE4A-3633-11F4D582A145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3E2C73D-B0B8-0A4C-CB46-6FB74BA17E52}"/>
              </a:ext>
            </a:extLst>
          </p:cNvPr>
          <p:cNvGrpSpPr/>
          <p:nvPr/>
        </p:nvGrpSpPr>
        <p:grpSpPr>
          <a:xfrm>
            <a:off x="3714103" y="1631002"/>
            <a:ext cx="299576" cy="299577"/>
            <a:chOff x="6784258" y="1691148"/>
            <a:chExt cx="491614" cy="491615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7A8B741-E91B-AEE1-4260-A85E50DC1C4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54944C5-69CD-6F97-8ABD-CEB2B5E90106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C7FBC9A-C471-8A30-FADB-CB5DB319E09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03D9915-E11A-7777-75AB-8DB2E594151D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E383B35-578C-8D73-E8F0-E0EA5CA624EC}"/>
              </a:ext>
            </a:extLst>
          </p:cNvPr>
          <p:cNvGrpSpPr/>
          <p:nvPr/>
        </p:nvGrpSpPr>
        <p:grpSpPr>
          <a:xfrm>
            <a:off x="3169328" y="2096805"/>
            <a:ext cx="299576" cy="299577"/>
            <a:chOff x="6784258" y="1691148"/>
            <a:chExt cx="491614" cy="49161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A19719F-ED29-8C6E-3CDB-8FAB09AECBC5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89D85AE-2B88-89C3-DB87-2C1EC7617BB6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280278A-8AFA-CE1F-DA16-4350736E5ED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AB448D2-C903-25F8-D6E6-E5EEC7264E9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787C1CF-F41C-7E09-29A6-2BAF43191AC0}"/>
              </a:ext>
            </a:extLst>
          </p:cNvPr>
          <p:cNvGrpSpPr/>
          <p:nvPr/>
        </p:nvGrpSpPr>
        <p:grpSpPr>
          <a:xfrm>
            <a:off x="3714103" y="2106791"/>
            <a:ext cx="299576" cy="299577"/>
            <a:chOff x="6784258" y="1691148"/>
            <a:chExt cx="491614" cy="491615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D12A8B8-2932-4515-86D2-20D3552414BE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9ADD6152-FC7C-B1FC-3848-166F415FA292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4201FBB-FF40-87A1-EF4D-72462CEE407B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584B951-EACF-5932-1DED-66593459DAE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ED956BE-97CC-B971-9404-E84D891831C0}"/>
              </a:ext>
            </a:extLst>
          </p:cNvPr>
          <p:cNvGrpSpPr/>
          <p:nvPr/>
        </p:nvGrpSpPr>
        <p:grpSpPr>
          <a:xfrm>
            <a:off x="4478865" y="2003245"/>
            <a:ext cx="299576" cy="299577"/>
            <a:chOff x="6784258" y="1691148"/>
            <a:chExt cx="491614" cy="491615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2353BE6-E583-A35E-C7AC-36652D9EAAF0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A76B7F8-E521-4DAB-B81D-9B898F5CF92B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FE3169F-7E10-9254-E313-3C4BACB1563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319B8CA-C80D-5D84-F13B-6727C499E083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Oval 146">
            <a:extLst>
              <a:ext uri="{FF2B5EF4-FFF2-40B4-BE49-F238E27FC236}">
                <a16:creationId xmlns:a16="http://schemas.microsoft.com/office/drawing/2014/main" id="{BE619FB5-EDDA-0A42-5B4E-1B738A2D22F9}"/>
              </a:ext>
            </a:extLst>
          </p:cNvPr>
          <p:cNvSpPr/>
          <p:nvPr/>
        </p:nvSpPr>
        <p:spPr>
          <a:xfrm>
            <a:off x="252220" y="1"/>
            <a:ext cx="6877050" cy="685799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CC24A57-07B1-31DA-77D6-768E9C6D89A9}"/>
              </a:ext>
            </a:extLst>
          </p:cNvPr>
          <p:cNvGrpSpPr/>
          <p:nvPr/>
        </p:nvGrpSpPr>
        <p:grpSpPr>
          <a:xfrm>
            <a:off x="3788453" y="3354103"/>
            <a:ext cx="299576" cy="299577"/>
            <a:chOff x="8060608" y="1704589"/>
            <a:chExt cx="299576" cy="299577"/>
          </a:xfrm>
          <a:solidFill>
            <a:schemeClr val="tx1"/>
          </a:solidFill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41482C6-375F-C815-4F2D-323516005C03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FAB1B67-0740-2A7E-150A-A83822D69787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21615DD6-3457-DA16-E537-F3D1AF572B6F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581739BD-76A9-1398-1F65-C0FC0D2B7509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C2123A9-D152-983C-FB4E-77DDD1D620BF}"/>
              </a:ext>
            </a:extLst>
          </p:cNvPr>
          <p:cNvGrpSpPr/>
          <p:nvPr/>
        </p:nvGrpSpPr>
        <p:grpSpPr>
          <a:xfrm>
            <a:off x="3570534" y="3801778"/>
            <a:ext cx="299576" cy="299577"/>
            <a:chOff x="8060608" y="1704589"/>
            <a:chExt cx="299576" cy="299577"/>
          </a:xfrm>
          <a:solidFill>
            <a:schemeClr val="tx1"/>
          </a:solidFill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4189A56-C958-F1E2-6E5F-516C3CB51B3E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7943A924-9B8E-E47D-AA89-5493D2BE5C5D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CDB1B0E-FF10-6294-4B20-0D90F0D05E16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D195299-5B81-8FBB-B507-6414FCD51486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A26C65-74BA-3E45-2B67-950FC2132E61}"/>
              </a:ext>
            </a:extLst>
          </p:cNvPr>
          <p:cNvGrpSpPr/>
          <p:nvPr/>
        </p:nvGrpSpPr>
        <p:grpSpPr>
          <a:xfrm>
            <a:off x="3797978" y="2888687"/>
            <a:ext cx="299576" cy="299577"/>
            <a:chOff x="8060608" y="1704589"/>
            <a:chExt cx="299576" cy="29957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BF1400-5AC3-7698-5239-2359B830838C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9A11B7-316E-EB41-6BEA-7C277EA09408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1DB395A-EFD8-B2E6-F6E6-DA370B65B484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F4B28B-C8B9-28CA-D006-0E69589413C6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0B787CC-E587-DA07-8956-E98CC559E346}"/>
              </a:ext>
            </a:extLst>
          </p:cNvPr>
          <p:cNvGrpSpPr/>
          <p:nvPr/>
        </p:nvGrpSpPr>
        <p:grpSpPr>
          <a:xfrm>
            <a:off x="5285252" y="3047615"/>
            <a:ext cx="299576" cy="299577"/>
            <a:chOff x="6784258" y="1691148"/>
            <a:chExt cx="491614" cy="4916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4A18664-13A4-FFAC-FF8A-38AF8061472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782DD6-07C9-B55C-D480-1A5901F17926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0A64C0C-A239-119D-A4FA-EB4AFFADD06D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BABE3075-6D43-C537-A07B-1E83C88F694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92BF00F-DEE7-CC81-A302-2D578DF769CA}"/>
              </a:ext>
            </a:extLst>
          </p:cNvPr>
          <p:cNvGrpSpPr/>
          <p:nvPr/>
        </p:nvGrpSpPr>
        <p:grpSpPr>
          <a:xfrm>
            <a:off x="5285252" y="3523865"/>
            <a:ext cx="299576" cy="299577"/>
            <a:chOff x="6784258" y="1691148"/>
            <a:chExt cx="491614" cy="491615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D63BE43-DC89-E12A-7426-221FDC31ECD7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3F76BAB-F1E5-74BB-1844-11004A9506E0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475D69D3-AF82-B39E-D225-9DA1E74FDEA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7CE6071-F60E-BA08-B48D-882D977F045A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93453B53-CCA0-5472-216F-098B26F786CA}"/>
              </a:ext>
            </a:extLst>
          </p:cNvPr>
          <p:cNvGrpSpPr/>
          <p:nvPr/>
        </p:nvGrpSpPr>
        <p:grpSpPr>
          <a:xfrm>
            <a:off x="4744555" y="3513417"/>
            <a:ext cx="299576" cy="299577"/>
            <a:chOff x="6784258" y="1691148"/>
            <a:chExt cx="491614" cy="491615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AEC3B35-466D-A7B2-14A0-3F532CB923D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65E5B670-625D-9C3A-1F3A-9B52C0FCC917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84FF43A-3690-3CC8-E856-09DA63F5B52D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90F38C5C-C708-8F75-77C1-1DAFAD867D0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1188AC1-4DF6-EFBB-FFD5-79A8D4C1D8B8}"/>
              </a:ext>
            </a:extLst>
          </p:cNvPr>
          <p:cNvGrpSpPr/>
          <p:nvPr/>
        </p:nvGrpSpPr>
        <p:grpSpPr>
          <a:xfrm>
            <a:off x="5040963" y="3962014"/>
            <a:ext cx="299576" cy="299577"/>
            <a:chOff x="6784258" y="1691148"/>
            <a:chExt cx="491614" cy="491615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D1E79416-DE60-2854-62E5-C650AFB44595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961BBADA-A74F-C85C-9DD4-51CAC327F38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8512496-4119-635A-82DF-FBCBB40B8C5C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B03B8DD2-0FC1-C169-9912-8705D516F4FE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454FE9B-F3CF-3512-4301-3D3AE6B46E1D}"/>
              </a:ext>
            </a:extLst>
          </p:cNvPr>
          <p:cNvGrpSpPr/>
          <p:nvPr/>
        </p:nvGrpSpPr>
        <p:grpSpPr>
          <a:xfrm>
            <a:off x="1837202" y="3099156"/>
            <a:ext cx="299576" cy="299577"/>
            <a:chOff x="6784258" y="1691148"/>
            <a:chExt cx="491614" cy="491615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47686839-387A-63CD-8F71-9B280881B22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B5508BE-95BD-0001-10F4-098A881DFA1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B21A35BE-0185-E3E3-7FD6-A721BDB16E3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FFFB784-DF8C-AF09-61A4-710CC6B466A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C3AB795D-17D3-64EC-E0EA-1829018BC792}"/>
              </a:ext>
            </a:extLst>
          </p:cNvPr>
          <p:cNvGrpSpPr/>
          <p:nvPr/>
        </p:nvGrpSpPr>
        <p:grpSpPr>
          <a:xfrm>
            <a:off x="2381977" y="3105684"/>
            <a:ext cx="299576" cy="299577"/>
            <a:chOff x="6784258" y="1691148"/>
            <a:chExt cx="491614" cy="491615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5A50C8C-807C-B6E1-873F-8D85354ADB5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D89EBD0-32F7-7828-CF99-FBA3810462D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AFF8F13-5B7B-0B59-057E-C57558C951B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9076C790-F582-40AC-9751-B66F30BFD08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4DA8E3C-E3C9-1869-640A-94507BF43009}"/>
              </a:ext>
            </a:extLst>
          </p:cNvPr>
          <p:cNvGrpSpPr/>
          <p:nvPr/>
        </p:nvGrpSpPr>
        <p:grpSpPr>
          <a:xfrm>
            <a:off x="1837202" y="3571487"/>
            <a:ext cx="299576" cy="299577"/>
            <a:chOff x="6784258" y="1691148"/>
            <a:chExt cx="491614" cy="491615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ADC52C5B-7603-5F40-2BA2-D9B1C76CE03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D9A42CB0-84AF-57CF-1D57-C93A0F1FD236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08AB97E7-181D-2981-4CDD-DE59CADC8DA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7245B6D-55CD-A41C-B6C3-581803EB065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3EB4632-BE9F-696B-2C97-BC1B48C0FFE7}"/>
              </a:ext>
            </a:extLst>
          </p:cNvPr>
          <p:cNvGrpSpPr/>
          <p:nvPr/>
        </p:nvGrpSpPr>
        <p:grpSpPr>
          <a:xfrm>
            <a:off x="2381977" y="3581473"/>
            <a:ext cx="299576" cy="299577"/>
            <a:chOff x="6784258" y="1691148"/>
            <a:chExt cx="491614" cy="491615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D0A08B6-C25B-F3D6-5498-AFABFCC4619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B48D391-1A26-4A33-CF85-53667D17FEA1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4AB65F7F-C55C-610F-4667-6B9C6F2729B0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4BA08957-E624-04D1-16E1-80CA121A0CA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C35E08B-AC59-38C0-663A-8C94F4FAB2A8}"/>
              </a:ext>
            </a:extLst>
          </p:cNvPr>
          <p:cNvGrpSpPr/>
          <p:nvPr/>
        </p:nvGrpSpPr>
        <p:grpSpPr>
          <a:xfrm>
            <a:off x="2135702" y="4020852"/>
            <a:ext cx="299576" cy="299577"/>
            <a:chOff x="6784258" y="1691148"/>
            <a:chExt cx="491614" cy="491615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F08D8AFF-6398-38E4-E278-2F9505E4ACE2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66CAAF0D-7271-E506-561D-ED31464186FB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AABCDF76-1CC9-5234-6964-A6F320428CA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50637926-62F3-6FD9-5214-C96533F8C784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3664101-34F5-62AD-E465-82A6E001C4FD}"/>
              </a:ext>
            </a:extLst>
          </p:cNvPr>
          <p:cNvGrpSpPr/>
          <p:nvPr/>
        </p:nvGrpSpPr>
        <p:grpSpPr>
          <a:xfrm>
            <a:off x="2380127" y="3108681"/>
            <a:ext cx="299576" cy="299577"/>
            <a:chOff x="6784258" y="1691148"/>
            <a:chExt cx="491614" cy="491615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C81031FA-6EE2-B94C-7EFF-BC9C279ADB18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467EC8A-E37C-0AA4-B8B2-65A50E654A1F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42171A0-648C-A11A-FBC2-8B3F83B74D2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D472CAF8-40A1-2C38-9FB6-5DD0283E785D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7E93460F-005E-A933-0299-29DC1133EC71}"/>
              </a:ext>
            </a:extLst>
          </p:cNvPr>
          <p:cNvGrpSpPr/>
          <p:nvPr/>
        </p:nvGrpSpPr>
        <p:grpSpPr>
          <a:xfrm>
            <a:off x="2380127" y="3584931"/>
            <a:ext cx="299576" cy="299577"/>
            <a:chOff x="6784258" y="1691148"/>
            <a:chExt cx="491614" cy="491615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834595CC-6F8A-08D0-1D0F-3D6F4D249565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95F47E1D-755C-3B8D-54E6-30C90932B800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A1EB8EB8-7B24-8C87-1980-05E5921B3BE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61278FF2-0C61-4BB2-0752-851C3C9411D5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06EDB17A-7611-574F-0B58-D4A3584D7C79}"/>
              </a:ext>
            </a:extLst>
          </p:cNvPr>
          <p:cNvGrpSpPr/>
          <p:nvPr/>
        </p:nvGrpSpPr>
        <p:grpSpPr>
          <a:xfrm>
            <a:off x="1839430" y="3574483"/>
            <a:ext cx="299576" cy="299577"/>
            <a:chOff x="6784258" y="1691148"/>
            <a:chExt cx="491614" cy="491615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A7E352DB-BF27-A225-E498-980DEAB8534D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3CF06D5C-C688-F6F2-1FD3-2FB26232E4A3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7EB030B-A520-92B9-031F-D465A50AF8E0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E9FEB34E-4EBB-D705-5A43-BE52A3EB704E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031D98E0-9062-4167-6DB4-5C9D58111C3C}"/>
              </a:ext>
            </a:extLst>
          </p:cNvPr>
          <p:cNvGrpSpPr/>
          <p:nvPr/>
        </p:nvGrpSpPr>
        <p:grpSpPr>
          <a:xfrm>
            <a:off x="2135838" y="4023080"/>
            <a:ext cx="299576" cy="299577"/>
            <a:chOff x="6784258" y="1691148"/>
            <a:chExt cx="491614" cy="491615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EE0CC48-6591-DD6D-5EF6-FF9CB528675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A81441D-7E4B-8A34-E68F-AC746BDCEAF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054B05CF-D37C-DB15-1501-F8E406E7F93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CF6FADC-6D45-A4BC-E84E-FDAD168D8CE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EBCD5CE-5BBA-51C0-4C7C-E6C060B00524}"/>
              </a:ext>
            </a:extLst>
          </p:cNvPr>
          <p:cNvGrpSpPr/>
          <p:nvPr/>
        </p:nvGrpSpPr>
        <p:grpSpPr>
          <a:xfrm>
            <a:off x="3256427" y="4490212"/>
            <a:ext cx="299576" cy="299577"/>
            <a:chOff x="6784258" y="1691148"/>
            <a:chExt cx="491614" cy="491615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D3F69038-E644-A1A2-94E0-151D29B7E431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06F7B21-4BC7-3E03-1B53-C283FE043749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A65A5997-AE4C-3A82-F6AD-CA6931928E3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D5731C5B-C21B-AB14-4C33-AB61C8F87554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6BFD420B-1340-1CE2-3411-98F20BD4465E}"/>
              </a:ext>
            </a:extLst>
          </p:cNvPr>
          <p:cNvGrpSpPr/>
          <p:nvPr/>
        </p:nvGrpSpPr>
        <p:grpSpPr>
          <a:xfrm>
            <a:off x="3801202" y="4496740"/>
            <a:ext cx="299576" cy="299577"/>
            <a:chOff x="6784258" y="1691148"/>
            <a:chExt cx="491614" cy="491615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32659265-242E-A90F-FBF4-633DCD5E0F1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C0C3712E-DA8C-1768-0EE6-1F9E84E333A1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CC5A1017-0AEA-F2E2-60A5-2BF1DDE9013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C97C6127-2341-677C-260D-E39A3E8CBAF3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45958E72-6453-6545-F328-68AD6A4129D8}"/>
              </a:ext>
            </a:extLst>
          </p:cNvPr>
          <p:cNvGrpSpPr/>
          <p:nvPr/>
        </p:nvGrpSpPr>
        <p:grpSpPr>
          <a:xfrm>
            <a:off x="3256427" y="4962543"/>
            <a:ext cx="299576" cy="299577"/>
            <a:chOff x="6784258" y="1691148"/>
            <a:chExt cx="491614" cy="491615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7FE9AC1-3CF6-B3DB-4F7C-1D561F70CDB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3D6D4ECB-1D0D-BE01-BF4B-220D720D6DD6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5F710EF4-D7B5-7C06-8E96-A52577DBBBA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239106AE-0523-F283-3B1B-98996BFF82B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0EE9A89-D77A-90C5-3264-1C95D4ADAAD8}"/>
              </a:ext>
            </a:extLst>
          </p:cNvPr>
          <p:cNvGrpSpPr/>
          <p:nvPr/>
        </p:nvGrpSpPr>
        <p:grpSpPr>
          <a:xfrm>
            <a:off x="3801202" y="4972529"/>
            <a:ext cx="299576" cy="299577"/>
            <a:chOff x="6784258" y="1691148"/>
            <a:chExt cx="491614" cy="491615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24F705D-0A9E-980A-27AE-EE1C3630867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33AD4F9A-EF82-BBE7-A65D-4B93CD25E2C1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22F35ADC-1535-8CE7-7C51-FF7A9747F9E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46D893F5-7478-8FC6-CE76-AC6DFEE6448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AB7D03DA-2864-EDA4-B82B-6737A11CF847}"/>
              </a:ext>
            </a:extLst>
          </p:cNvPr>
          <p:cNvGrpSpPr/>
          <p:nvPr/>
        </p:nvGrpSpPr>
        <p:grpSpPr>
          <a:xfrm>
            <a:off x="3799352" y="4499737"/>
            <a:ext cx="299576" cy="299577"/>
            <a:chOff x="6784258" y="1691148"/>
            <a:chExt cx="491614" cy="491615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D606AC09-0779-D6FB-924A-F7D8E4238FD9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13337606-21E1-50DE-E5B3-B0DAE758353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E20F6ACF-2FE6-B17B-22BB-97BA17376119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60C38006-E098-1DF2-1FE1-33E2FA5EA922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9F2F3C68-4DBD-35B2-2B08-0D901E89A891}"/>
              </a:ext>
            </a:extLst>
          </p:cNvPr>
          <p:cNvGrpSpPr/>
          <p:nvPr/>
        </p:nvGrpSpPr>
        <p:grpSpPr>
          <a:xfrm>
            <a:off x="3799352" y="4975987"/>
            <a:ext cx="299576" cy="299577"/>
            <a:chOff x="6784258" y="1691148"/>
            <a:chExt cx="491614" cy="491615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9B7FE36-3455-E661-1CE3-D2758E288D0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D802582B-96C3-889A-0A08-B87B3A5E272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AC234CB9-7480-C117-2F3E-A4ED9A03AC0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362A884B-1541-1CCC-FFD9-B80D28A49D4A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0C2C04A-11F0-DCF1-4BDA-6428A08239DE}"/>
              </a:ext>
            </a:extLst>
          </p:cNvPr>
          <p:cNvGrpSpPr/>
          <p:nvPr/>
        </p:nvGrpSpPr>
        <p:grpSpPr>
          <a:xfrm>
            <a:off x="3258655" y="4965539"/>
            <a:ext cx="299576" cy="299577"/>
            <a:chOff x="6784258" y="1691148"/>
            <a:chExt cx="491614" cy="491615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2345B5A8-B4DD-CE66-3E8B-75763766AFB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BE07F4DC-6676-6054-E2F3-4316721ED57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C772AAEC-B5D9-5ACD-0B55-F194CC0C18C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3FBA38B9-242C-5FB2-5FF0-3C38BF699F2E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9670AE96-29EC-12A8-62BF-680DA3A9C5FA}"/>
              </a:ext>
            </a:extLst>
          </p:cNvPr>
          <p:cNvGrpSpPr/>
          <p:nvPr/>
        </p:nvGrpSpPr>
        <p:grpSpPr>
          <a:xfrm>
            <a:off x="2512415" y="4684896"/>
            <a:ext cx="299576" cy="299577"/>
            <a:chOff x="6784258" y="1691148"/>
            <a:chExt cx="491614" cy="491615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68CDEA7B-B711-0E7E-8800-1D2EBAC0010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48A9C55F-F076-8CD4-E2FF-A43F029F1F51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3C71D53D-B0EC-F21C-E6F4-9FE71D527D9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152BFF1B-C798-613C-6240-87C6EB5CCBAD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C40B4AFE-7D4B-1F4B-189B-A6ADDB3D41EA}"/>
              </a:ext>
            </a:extLst>
          </p:cNvPr>
          <p:cNvGrpSpPr/>
          <p:nvPr/>
        </p:nvGrpSpPr>
        <p:grpSpPr>
          <a:xfrm>
            <a:off x="3170702" y="1628390"/>
            <a:ext cx="299576" cy="299577"/>
            <a:chOff x="6784258" y="1691148"/>
            <a:chExt cx="491614" cy="491615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871ECF50-8FC3-445B-27AB-DEBFB7819A2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5182F06C-9B86-3478-1408-37D8820DB131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8B6B01D9-13C7-89AB-9B43-21C2C2AD79FC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759BDE6B-339B-2713-687B-EDCD37070CA3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4C12129D-9236-2570-24D2-A5B1776CB9AB}"/>
              </a:ext>
            </a:extLst>
          </p:cNvPr>
          <p:cNvGrpSpPr/>
          <p:nvPr/>
        </p:nvGrpSpPr>
        <p:grpSpPr>
          <a:xfrm>
            <a:off x="3715477" y="1634918"/>
            <a:ext cx="299576" cy="299577"/>
            <a:chOff x="6784258" y="1691148"/>
            <a:chExt cx="491614" cy="491615"/>
          </a:xfrm>
        </p:grpSpPr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EE199ACB-0EF1-E291-A0E5-744A927445E8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8D7BF396-5AFF-676A-0258-35764A3B725F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4B15D78A-9B8D-7148-2A15-1F580982CD16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BE63D6F0-5853-ED9B-6F22-288E1C26B84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E81F839A-6303-75B6-3A74-36506475B847}"/>
              </a:ext>
            </a:extLst>
          </p:cNvPr>
          <p:cNvGrpSpPr/>
          <p:nvPr/>
        </p:nvGrpSpPr>
        <p:grpSpPr>
          <a:xfrm>
            <a:off x="3170702" y="2100721"/>
            <a:ext cx="299576" cy="299577"/>
            <a:chOff x="6784258" y="1691148"/>
            <a:chExt cx="491614" cy="491615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6C4579A6-AC71-AC48-07E0-C2F83D336B8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3FEE1A89-8789-79FE-3658-6225FAD0B3F2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B387A88D-1316-1BCD-DEA6-05D94AC31A8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F25D5C93-11F6-229D-0D71-B74DD341D510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07FA43D-3567-9060-9184-A3D9B1EF1883}"/>
              </a:ext>
            </a:extLst>
          </p:cNvPr>
          <p:cNvGrpSpPr/>
          <p:nvPr/>
        </p:nvGrpSpPr>
        <p:grpSpPr>
          <a:xfrm>
            <a:off x="3715477" y="2110707"/>
            <a:ext cx="299576" cy="299577"/>
            <a:chOff x="6784258" y="1691148"/>
            <a:chExt cx="491614" cy="491615"/>
          </a:xfrm>
        </p:grpSpPr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AD2EFD79-32FE-8ADB-DFC3-B5114D7F920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F3EE3011-4758-F9B1-C508-CB62298A687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48D2889D-B6A0-F554-5A3C-941842B7814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5EFE667A-64AB-70B5-F1C4-EEAF32B795E0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A9CF1F08-D40A-8E40-E0F2-70AD57C13C8B}"/>
              </a:ext>
            </a:extLst>
          </p:cNvPr>
          <p:cNvGrpSpPr/>
          <p:nvPr/>
        </p:nvGrpSpPr>
        <p:grpSpPr>
          <a:xfrm>
            <a:off x="3713627" y="1637915"/>
            <a:ext cx="299576" cy="299577"/>
            <a:chOff x="6784258" y="1691148"/>
            <a:chExt cx="491614" cy="491615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5D80E183-5C73-139B-0512-1D1D3C2645AE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2B15268A-4F49-2514-EB2B-9589BCC0F3FE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00984C6A-0657-7F5F-E322-B2A963BAE0D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D256DA8D-22A5-3C39-698D-E46672E0B14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F87096B0-A511-9DC4-E451-11F8ABF86E07}"/>
              </a:ext>
            </a:extLst>
          </p:cNvPr>
          <p:cNvGrpSpPr/>
          <p:nvPr/>
        </p:nvGrpSpPr>
        <p:grpSpPr>
          <a:xfrm>
            <a:off x="3713627" y="2114165"/>
            <a:ext cx="299576" cy="299577"/>
            <a:chOff x="6784258" y="1691148"/>
            <a:chExt cx="491614" cy="491615"/>
          </a:xfrm>
        </p:grpSpPr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B09BF0DB-21EB-993E-9985-2800ECB74AAE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BF7AF440-170A-46EA-9396-394EE73174C2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24CBEE59-75C0-A985-272B-378C917F3D78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C25B9F57-A834-44B9-C4CE-A072B7C75A84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FDA36FE7-9665-FBE4-D351-4B31898A5F30}"/>
              </a:ext>
            </a:extLst>
          </p:cNvPr>
          <p:cNvGrpSpPr/>
          <p:nvPr/>
        </p:nvGrpSpPr>
        <p:grpSpPr>
          <a:xfrm>
            <a:off x="3172930" y="2103717"/>
            <a:ext cx="299576" cy="299577"/>
            <a:chOff x="6784258" y="1691148"/>
            <a:chExt cx="491614" cy="491615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5C34424C-54F2-9BB2-4A15-821DDB1EA19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2CDF7C7E-AA56-704A-5E87-38283A1126F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A0809D6B-8524-D3EA-3970-8E316A076CD9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94D6AA93-4B8C-0D4B-43B7-315292FB443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94CBA235-2717-2A81-27BA-5BDFAB400E78}"/>
              </a:ext>
            </a:extLst>
          </p:cNvPr>
          <p:cNvGrpSpPr/>
          <p:nvPr/>
        </p:nvGrpSpPr>
        <p:grpSpPr>
          <a:xfrm>
            <a:off x="4478865" y="2012449"/>
            <a:ext cx="299576" cy="299577"/>
            <a:chOff x="6784258" y="1691148"/>
            <a:chExt cx="491614" cy="491615"/>
          </a:xfrm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41ED0579-7BCA-9AA0-28F0-CCD702D129B8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5EBC0BB8-BEE9-CD7C-8330-BD83C009995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67D6CCD4-2846-007B-48D6-5274E293A48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A49C85D1-90EC-09C5-FA15-6B9B24988DBD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764B6027-850D-36D4-0558-8EC2A6EFD59D}"/>
              </a:ext>
            </a:extLst>
          </p:cNvPr>
          <p:cNvGrpSpPr/>
          <p:nvPr/>
        </p:nvGrpSpPr>
        <p:grpSpPr>
          <a:xfrm>
            <a:off x="4473900" y="5750349"/>
            <a:ext cx="299576" cy="299577"/>
            <a:chOff x="6784258" y="1691148"/>
            <a:chExt cx="491614" cy="491615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08D59084-C608-C966-B659-166BC63C6972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163375D9-2E78-0B82-5316-80C66A28DC01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CDE22F5-F136-F41A-A194-31EB56624C3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1709245C-C1A6-0A14-EFDF-D5B041B39EC5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C1F2A600-8D8F-2C84-FE42-E102C431C1AD}"/>
              </a:ext>
            </a:extLst>
          </p:cNvPr>
          <p:cNvGrpSpPr/>
          <p:nvPr/>
        </p:nvGrpSpPr>
        <p:grpSpPr>
          <a:xfrm>
            <a:off x="3883965" y="6108999"/>
            <a:ext cx="299576" cy="299577"/>
            <a:chOff x="6784258" y="1691148"/>
            <a:chExt cx="491614" cy="491615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DB3E431B-0565-6ACD-85D7-9149BDD8F64F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FBB952D8-5CF0-76C0-F53A-7A98FEF347A0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EB1111B8-B6F4-17F9-5386-19FE86E08668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969F66D1-C834-6DC3-991A-DE8219AF3E1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652A8DD8-C3F0-2320-755B-7F61C638C304}"/>
              </a:ext>
            </a:extLst>
          </p:cNvPr>
          <p:cNvGrpSpPr/>
          <p:nvPr/>
        </p:nvGrpSpPr>
        <p:grpSpPr>
          <a:xfrm>
            <a:off x="486968" y="2871325"/>
            <a:ext cx="299576" cy="299577"/>
            <a:chOff x="6784258" y="1691148"/>
            <a:chExt cx="491614" cy="491615"/>
          </a:xfrm>
        </p:grpSpPr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B3E26EFF-8702-66DF-7E79-93D60BC180AD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698B281B-A5BE-0C39-E806-1D092614CE40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1D73D4B9-9D78-3F52-8EDF-AB703A7774F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9C165027-3CE1-5AAD-CFEA-EFFF80886FD3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8B340395-CC63-DB1D-D04D-D7204AD54C11}"/>
              </a:ext>
            </a:extLst>
          </p:cNvPr>
          <p:cNvGrpSpPr/>
          <p:nvPr/>
        </p:nvGrpSpPr>
        <p:grpSpPr>
          <a:xfrm>
            <a:off x="927853" y="2530653"/>
            <a:ext cx="299576" cy="299577"/>
            <a:chOff x="6784258" y="1691148"/>
            <a:chExt cx="491614" cy="491615"/>
          </a:xfrm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8FE32D9D-08E2-F1C9-B652-D7A20F77BAE0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CD64829F-41E6-7508-6CA6-7771E2D5483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35C86ACC-97B7-96C8-7FB0-98188EF2D80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D668E067-46F5-0F03-AEA6-898F5830E770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38562E1F-57FB-6DB6-E6C3-78D7CB380EEB}"/>
              </a:ext>
            </a:extLst>
          </p:cNvPr>
          <p:cNvGrpSpPr/>
          <p:nvPr/>
        </p:nvGrpSpPr>
        <p:grpSpPr>
          <a:xfrm>
            <a:off x="760236" y="3547215"/>
            <a:ext cx="299576" cy="299577"/>
            <a:chOff x="6784258" y="1691148"/>
            <a:chExt cx="491614" cy="491615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18097B17-7300-11C6-850D-F73994193542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89084D19-643D-9869-E904-2847CAC6E382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9F5C0513-259E-C928-244E-C285D2D6DD6B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01E8703A-C3CB-A348-26F0-E15045F27C0E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2692F108-C9C6-FA98-130D-BA6DEDA428A0}"/>
              </a:ext>
            </a:extLst>
          </p:cNvPr>
          <p:cNvGrpSpPr/>
          <p:nvPr/>
        </p:nvGrpSpPr>
        <p:grpSpPr>
          <a:xfrm>
            <a:off x="705713" y="4047738"/>
            <a:ext cx="299576" cy="299577"/>
            <a:chOff x="6784258" y="1691148"/>
            <a:chExt cx="491614" cy="491615"/>
          </a:xfrm>
        </p:grpSpPr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3FBE7338-EB46-1729-C4D3-E0DE217C4870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CD911810-0A64-C073-E171-9733C73912D2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0F8C87BB-360F-77B0-93B9-2F1275DC968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10F3DCD7-B9B0-67FD-3E95-A0C73BBE0AD2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45B9453B-A067-DB45-F02A-8BE9F0219567}"/>
              </a:ext>
            </a:extLst>
          </p:cNvPr>
          <p:cNvGrpSpPr/>
          <p:nvPr/>
        </p:nvGrpSpPr>
        <p:grpSpPr>
          <a:xfrm>
            <a:off x="1132501" y="4486885"/>
            <a:ext cx="299576" cy="299577"/>
            <a:chOff x="6784258" y="1691148"/>
            <a:chExt cx="491614" cy="491615"/>
          </a:xfrm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9CAC860A-736A-8832-22FD-378DA1C7FBB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5C02BCC3-3F07-CB21-6F78-C07F492F78E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293E5B73-E11B-AECC-36CE-13C99BC108B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E4F48827-B577-C909-83FC-2D33A1019CC0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781556C8-9E34-3348-DC5F-4F6864DCFA7E}"/>
              </a:ext>
            </a:extLst>
          </p:cNvPr>
          <p:cNvGrpSpPr/>
          <p:nvPr/>
        </p:nvGrpSpPr>
        <p:grpSpPr>
          <a:xfrm>
            <a:off x="1004213" y="4969434"/>
            <a:ext cx="299576" cy="299577"/>
            <a:chOff x="6784258" y="1691148"/>
            <a:chExt cx="491614" cy="491615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703999EF-DC4C-908C-83F8-FCBD44442A43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C4333E39-5718-968C-E9EE-7514846FEE03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6FB0EFF5-0A3D-7B24-1496-2EDDBB36085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8F79FE4-FAD6-60E8-FD4F-A1AAAC06B304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4325A08D-BB7A-499C-756C-6DAE5413EFF8}"/>
              </a:ext>
            </a:extLst>
          </p:cNvPr>
          <p:cNvGrpSpPr/>
          <p:nvPr/>
        </p:nvGrpSpPr>
        <p:grpSpPr>
          <a:xfrm>
            <a:off x="1638555" y="1637378"/>
            <a:ext cx="299576" cy="299577"/>
            <a:chOff x="6784258" y="1691148"/>
            <a:chExt cx="491614" cy="491615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2071BBA9-F60E-8B9F-F165-E9E42063DE6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977BC050-D8C1-BBB7-D913-0AFAE75C4AE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E09B8FD2-2E39-7771-B3F7-DA01463E567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4A32B59D-1784-83E6-AFA6-D34467D85F8E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6CB5A366-E822-377D-E6FC-F3176023FFDC}"/>
              </a:ext>
            </a:extLst>
          </p:cNvPr>
          <p:cNvGrpSpPr/>
          <p:nvPr/>
        </p:nvGrpSpPr>
        <p:grpSpPr>
          <a:xfrm>
            <a:off x="1640691" y="1171957"/>
            <a:ext cx="299576" cy="299577"/>
            <a:chOff x="6784258" y="1691148"/>
            <a:chExt cx="491614" cy="491615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055BA6AD-90F2-ADC4-75AB-7923E0B21858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42FAD307-44A7-079F-698E-86A0452EEB32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5AE0927B-AFDE-AEE9-350C-13A3B1007E2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C99F7E4D-D48C-4854-F822-B85F77BF5105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F090EC58-6A57-11FA-825B-6BF8115EE504}"/>
              </a:ext>
            </a:extLst>
          </p:cNvPr>
          <p:cNvGrpSpPr/>
          <p:nvPr/>
        </p:nvGrpSpPr>
        <p:grpSpPr>
          <a:xfrm>
            <a:off x="1178106" y="1890480"/>
            <a:ext cx="299576" cy="299577"/>
            <a:chOff x="6784258" y="1691148"/>
            <a:chExt cx="491614" cy="491615"/>
          </a:xfrm>
        </p:grpSpPr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9044710F-A598-6BEB-AFCD-093C7CE09DC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AE575F3E-25B8-F639-A019-C52381DE2811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6B81D12C-6487-1C86-51BD-CC54D13694F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5C752B68-E1EF-DD34-9898-593FF3EFCDFE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4B211DDD-870C-50AC-8A74-1EB39B9D7411}"/>
              </a:ext>
            </a:extLst>
          </p:cNvPr>
          <p:cNvGrpSpPr/>
          <p:nvPr/>
        </p:nvGrpSpPr>
        <p:grpSpPr>
          <a:xfrm>
            <a:off x="2187298" y="673816"/>
            <a:ext cx="299576" cy="299577"/>
            <a:chOff x="6784258" y="1691148"/>
            <a:chExt cx="491614" cy="491615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D108D63A-9046-141D-52D2-70E3FC9AF09E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C9F8DEF8-3E7C-EE29-C3D1-29A69AE2AB27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9A41A87E-C061-695A-61E7-352B35E4929A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5984F314-1DCA-1AEA-BFA2-E16037CD275F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C0C9D2B4-C189-DA46-6201-DBCA9B9DBAAC}"/>
              </a:ext>
            </a:extLst>
          </p:cNvPr>
          <p:cNvGrpSpPr/>
          <p:nvPr/>
        </p:nvGrpSpPr>
        <p:grpSpPr>
          <a:xfrm>
            <a:off x="2732073" y="680344"/>
            <a:ext cx="299576" cy="299577"/>
            <a:chOff x="6784258" y="1691148"/>
            <a:chExt cx="491614" cy="491615"/>
          </a:xfrm>
        </p:grpSpPr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30374770-80DE-F96A-1EB1-5F3EDE2160C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0E694CCC-762A-1E1B-9F98-09E964AEB91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C19CE7FD-19A1-65B1-F34F-DA81B7FEFBA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9ADEA33B-8E27-0150-F80A-39EFA95E645C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4A3EBB1D-1AD9-13DA-767E-DB29920A78C4}"/>
              </a:ext>
            </a:extLst>
          </p:cNvPr>
          <p:cNvGrpSpPr/>
          <p:nvPr/>
        </p:nvGrpSpPr>
        <p:grpSpPr>
          <a:xfrm>
            <a:off x="3713053" y="664115"/>
            <a:ext cx="299576" cy="299577"/>
            <a:chOff x="6784258" y="1691148"/>
            <a:chExt cx="491614" cy="491615"/>
          </a:xfrm>
        </p:grpSpPr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66BF096E-D29C-AEA0-AF3A-A9D7716385E5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48B5513F-6BB4-DE2A-7F70-B295754F43D6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FBC607B3-33C6-5040-E2C0-14DEF44833A7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0EC6F821-1E0E-52A6-E022-0392B5334010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321E7E44-2586-7C46-14EA-4DCC71514C0C}"/>
              </a:ext>
            </a:extLst>
          </p:cNvPr>
          <p:cNvGrpSpPr/>
          <p:nvPr/>
        </p:nvGrpSpPr>
        <p:grpSpPr>
          <a:xfrm>
            <a:off x="5766927" y="4392562"/>
            <a:ext cx="299576" cy="299577"/>
            <a:chOff x="6784258" y="1691148"/>
            <a:chExt cx="491614" cy="491615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11E27E1C-BCCC-99FD-A2D9-B078E28A47D5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4E85C7F3-F0C4-732A-9EAA-376C6D97306E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B37DFAE1-AD8D-DAAC-56CD-5FB6348AADC9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B248D958-5B5B-BBDA-B939-CE32CAAF74FF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8FC1EDCE-E81F-80BD-7FF4-8662571F54D1}"/>
              </a:ext>
            </a:extLst>
          </p:cNvPr>
          <p:cNvGrpSpPr/>
          <p:nvPr/>
        </p:nvGrpSpPr>
        <p:grpSpPr>
          <a:xfrm>
            <a:off x="6315670" y="3429000"/>
            <a:ext cx="299576" cy="299577"/>
            <a:chOff x="6784258" y="1691148"/>
            <a:chExt cx="491614" cy="491615"/>
          </a:xfrm>
        </p:grpSpPr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685932B5-353B-C78C-581F-6F2C4E411FB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C595E6E1-5152-0DA4-99FE-EDBE9641A0D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530ABA2E-F66C-ED29-DC74-D9AF210B657A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DFD62CE8-19DB-1F2C-DAA6-357BA076CD85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1912E1AF-521B-258B-D9FA-135E2077E67C}"/>
              </a:ext>
            </a:extLst>
          </p:cNvPr>
          <p:cNvGrpSpPr/>
          <p:nvPr/>
        </p:nvGrpSpPr>
        <p:grpSpPr>
          <a:xfrm>
            <a:off x="5766927" y="5308668"/>
            <a:ext cx="299576" cy="299577"/>
            <a:chOff x="6784258" y="1691148"/>
            <a:chExt cx="491614" cy="491615"/>
          </a:xfrm>
        </p:grpSpPr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0FA5AB34-B15A-2008-9D9A-5AC83F9C2218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84A4056B-1B2B-8706-ED2C-5BAC4219B553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2694868B-FC86-897B-295A-64C1E8783E2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13C8F2BA-1044-C0D7-3166-7B07E5FBE80C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347E1E3D-8E13-3969-6120-05B7C4CD87ED}"/>
              </a:ext>
            </a:extLst>
          </p:cNvPr>
          <p:cNvGrpSpPr/>
          <p:nvPr/>
        </p:nvGrpSpPr>
        <p:grpSpPr>
          <a:xfrm>
            <a:off x="6315670" y="4345106"/>
            <a:ext cx="299576" cy="299577"/>
            <a:chOff x="6784258" y="1691148"/>
            <a:chExt cx="491614" cy="491615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8DC6AAB8-C459-BE2D-85DB-96EF06B36CD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29A1E7BD-A2AB-AAEF-3380-D1099F15C6BE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123D4ACE-63CD-8AB0-5655-769681542C3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4B5D0750-3F1C-C1B5-FCC3-FD2859B7A49E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DA0BBCB0-94C9-9E87-F87D-E82975E0BA1F}"/>
              </a:ext>
            </a:extLst>
          </p:cNvPr>
          <p:cNvGrpSpPr/>
          <p:nvPr/>
        </p:nvGrpSpPr>
        <p:grpSpPr>
          <a:xfrm>
            <a:off x="1760246" y="5172270"/>
            <a:ext cx="299576" cy="299577"/>
            <a:chOff x="6784258" y="1691148"/>
            <a:chExt cx="491614" cy="491615"/>
          </a:xfrm>
        </p:grpSpPr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30E69D92-5D45-0C2D-FE61-ED42DCBF11C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D24AEE8C-7FD1-60B5-E3EB-E41286294203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5FA235E2-3777-B7B3-0A40-8DC5535A127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C5A8F5A7-C9C5-ADCD-B170-BB59A5BFFEBE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E08A1091-8F8E-D5EB-0F44-697A1EB4EEDC}"/>
              </a:ext>
            </a:extLst>
          </p:cNvPr>
          <p:cNvGrpSpPr/>
          <p:nvPr/>
        </p:nvGrpSpPr>
        <p:grpSpPr>
          <a:xfrm>
            <a:off x="2033514" y="5848160"/>
            <a:ext cx="299576" cy="299577"/>
            <a:chOff x="6784258" y="1691148"/>
            <a:chExt cx="491614" cy="491615"/>
          </a:xfrm>
        </p:grpSpPr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8958E62D-A4B4-6C04-523E-260FDCBF384F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76332688-0915-8B5A-C61C-EBD3786F8683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183ED2A1-0935-8934-1198-D2708CE58A0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7819A9F7-45A7-A763-CCDA-5764A6426165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C8166A9A-B8BA-D4FF-5FBB-0560C7E1857E}"/>
              </a:ext>
            </a:extLst>
          </p:cNvPr>
          <p:cNvGrpSpPr/>
          <p:nvPr/>
        </p:nvGrpSpPr>
        <p:grpSpPr>
          <a:xfrm>
            <a:off x="5766927" y="1804525"/>
            <a:ext cx="299576" cy="299577"/>
            <a:chOff x="6784258" y="1691148"/>
            <a:chExt cx="491614" cy="491615"/>
          </a:xfrm>
        </p:grpSpPr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632E4A0C-139A-1308-2422-363CBDECC0F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0B340C72-C359-1DB9-EA18-0B4359FB2EF2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3935243C-42B8-B9CE-2590-CE864FE110B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A884AB96-5A2F-46BC-784A-D5C1FE250304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8B4322A5-7E02-B82D-3827-3DB2D8AEBDF5}"/>
              </a:ext>
            </a:extLst>
          </p:cNvPr>
          <p:cNvGrpSpPr/>
          <p:nvPr/>
        </p:nvGrpSpPr>
        <p:grpSpPr>
          <a:xfrm>
            <a:off x="6040195" y="2480415"/>
            <a:ext cx="299576" cy="299577"/>
            <a:chOff x="6784258" y="1691148"/>
            <a:chExt cx="491614" cy="491615"/>
          </a:xfrm>
        </p:grpSpPr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7049D431-3474-F888-55BC-F3737FA82E5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1575A974-5726-8FFA-6B87-437470B9325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76C7A461-C898-EAB2-4555-26137985B39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65C1FB7B-F88A-991E-958C-764B65295AE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FBF9CABB-9126-429B-1623-209F0EF116F8}"/>
              </a:ext>
            </a:extLst>
          </p:cNvPr>
          <p:cNvGrpSpPr/>
          <p:nvPr/>
        </p:nvGrpSpPr>
        <p:grpSpPr>
          <a:xfrm>
            <a:off x="4594191" y="595157"/>
            <a:ext cx="299576" cy="299577"/>
            <a:chOff x="6784258" y="1691148"/>
            <a:chExt cx="491614" cy="491615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0B901677-6289-D922-60E2-4C3C7221F573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2061BAB0-E5D8-7204-7747-6202E394CD02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D6B0DAD5-ED22-2DBC-7DAA-1EC0BD8DC6A6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D98FBDE0-17AC-B2A1-F3F9-4B3A2C8C0825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4BFAB498-F86E-E3AD-C866-B7F5440451AD}"/>
              </a:ext>
            </a:extLst>
          </p:cNvPr>
          <p:cNvGrpSpPr/>
          <p:nvPr/>
        </p:nvGrpSpPr>
        <p:grpSpPr>
          <a:xfrm>
            <a:off x="5073936" y="1236370"/>
            <a:ext cx="299576" cy="299577"/>
            <a:chOff x="6784258" y="1691148"/>
            <a:chExt cx="491614" cy="491615"/>
          </a:xfrm>
        </p:grpSpPr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B0B07571-4849-0576-C1A2-A996FE208D57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D6EA1BC4-60C6-A0C2-A587-C9F0C071CC1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744B30A7-93C3-1539-3A7F-6D0A7C508D1D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F381B53F-4538-5904-4A07-59C8BD816FAF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3B47E970-DA37-2CC9-4A2C-4F8B8ACFD219}"/>
              </a:ext>
            </a:extLst>
          </p:cNvPr>
          <p:cNvGrpSpPr/>
          <p:nvPr/>
        </p:nvGrpSpPr>
        <p:grpSpPr>
          <a:xfrm>
            <a:off x="4993146" y="5702893"/>
            <a:ext cx="299576" cy="299577"/>
            <a:chOff x="6784258" y="1691148"/>
            <a:chExt cx="491614" cy="491615"/>
          </a:xfrm>
        </p:grpSpPr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C5EED99A-4932-FA22-E357-137F5CA7E73E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4F5F55FC-1F34-1A8C-60E5-0A841D4D3B9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48B117C2-1335-7BFE-093D-B22F5C377B2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28F4C7E7-9A9B-11F7-AC63-AC06A78E228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A87D679E-865D-904C-0EC3-E8989345907A}"/>
              </a:ext>
            </a:extLst>
          </p:cNvPr>
          <p:cNvGrpSpPr/>
          <p:nvPr/>
        </p:nvGrpSpPr>
        <p:grpSpPr>
          <a:xfrm>
            <a:off x="2627741" y="6066298"/>
            <a:ext cx="299576" cy="299577"/>
            <a:chOff x="6784258" y="1691148"/>
            <a:chExt cx="491614" cy="491615"/>
          </a:xfrm>
        </p:grpSpPr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639447B5-6280-E9E4-7C99-5130E85BA0C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B7C2B46C-B2A6-425B-8DA1-5E9795F645B6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AE2BFE53-3423-2F55-AE59-237303A1E746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263DF55E-4536-EDB6-D444-3E3BBF62500C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4EF20118-3B7E-2952-349A-698A616BEACA}"/>
              </a:ext>
            </a:extLst>
          </p:cNvPr>
          <p:cNvGrpSpPr/>
          <p:nvPr/>
        </p:nvGrpSpPr>
        <p:grpSpPr>
          <a:xfrm>
            <a:off x="3176484" y="6018842"/>
            <a:ext cx="299576" cy="299577"/>
            <a:chOff x="6784258" y="1691148"/>
            <a:chExt cx="491614" cy="491615"/>
          </a:xfrm>
        </p:grpSpPr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01722454-6724-8846-9AAA-26D836A428B0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44F3B4D4-8D6D-0FBA-953A-28D9395DB5C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2D5A6021-F40F-9076-D62A-326D44D37D8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4D78DE17-B654-7BED-2978-2E11717C5622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3" name="Rectangle 442">
            <a:extLst>
              <a:ext uri="{FF2B5EF4-FFF2-40B4-BE49-F238E27FC236}">
                <a16:creationId xmlns:a16="http://schemas.microsoft.com/office/drawing/2014/main" id="{B46940BF-752B-31D6-75BB-E6ADC83FC265}"/>
              </a:ext>
            </a:extLst>
          </p:cNvPr>
          <p:cNvSpPr/>
          <p:nvPr/>
        </p:nvSpPr>
        <p:spPr>
          <a:xfrm>
            <a:off x="2182560" y="689410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4FF7A357-24D2-10AF-EA8C-3B6836FE9623}"/>
              </a:ext>
            </a:extLst>
          </p:cNvPr>
          <p:cNvSpPr/>
          <p:nvPr/>
        </p:nvSpPr>
        <p:spPr>
          <a:xfrm>
            <a:off x="2737097" y="689410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1CC79EBB-0FB5-3B49-F551-274FEE1A1DB8}"/>
              </a:ext>
            </a:extLst>
          </p:cNvPr>
          <p:cNvSpPr/>
          <p:nvPr/>
        </p:nvSpPr>
        <p:spPr>
          <a:xfrm>
            <a:off x="3720322" y="664116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10B324C2-FB62-406F-DD84-BA76AD3D34E9}"/>
              </a:ext>
            </a:extLst>
          </p:cNvPr>
          <p:cNvSpPr/>
          <p:nvPr/>
        </p:nvSpPr>
        <p:spPr>
          <a:xfrm>
            <a:off x="4599157" y="607832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21DC1B45-FDDA-7076-A25B-C2AAA1FAA283}"/>
              </a:ext>
            </a:extLst>
          </p:cNvPr>
          <p:cNvSpPr/>
          <p:nvPr/>
        </p:nvSpPr>
        <p:spPr>
          <a:xfrm>
            <a:off x="5073243" y="1236366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16C8BA5B-038C-4556-CD32-9775C9EE0CAB}"/>
              </a:ext>
            </a:extLst>
          </p:cNvPr>
          <p:cNvSpPr/>
          <p:nvPr/>
        </p:nvSpPr>
        <p:spPr>
          <a:xfrm>
            <a:off x="5774605" y="1810286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A4627720-B22A-9DE1-C7FC-BBBFDBE4F25F}"/>
              </a:ext>
            </a:extLst>
          </p:cNvPr>
          <p:cNvSpPr/>
          <p:nvPr/>
        </p:nvSpPr>
        <p:spPr>
          <a:xfrm>
            <a:off x="1643518" y="1167021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B45285E6-2FA9-F78E-A34D-ADFA1B1CA2A1}"/>
              </a:ext>
            </a:extLst>
          </p:cNvPr>
          <p:cNvSpPr/>
          <p:nvPr/>
        </p:nvSpPr>
        <p:spPr>
          <a:xfrm>
            <a:off x="1643518" y="1650666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747D0AAA-F344-72EE-C05D-F05515A90958}"/>
              </a:ext>
            </a:extLst>
          </p:cNvPr>
          <p:cNvSpPr/>
          <p:nvPr/>
        </p:nvSpPr>
        <p:spPr>
          <a:xfrm>
            <a:off x="1176485" y="1895012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BB5F2648-D9BD-EE12-1ACC-C98FF7212FF9}"/>
              </a:ext>
            </a:extLst>
          </p:cNvPr>
          <p:cNvSpPr/>
          <p:nvPr/>
        </p:nvSpPr>
        <p:spPr>
          <a:xfrm>
            <a:off x="925396" y="2530654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06F6C236-8D76-0711-E477-FCA04B06250B}"/>
              </a:ext>
            </a:extLst>
          </p:cNvPr>
          <p:cNvSpPr/>
          <p:nvPr/>
        </p:nvSpPr>
        <p:spPr>
          <a:xfrm>
            <a:off x="487860" y="2879699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7CA47241-1524-B1E1-965B-8A17B559DF93}"/>
              </a:ext>
            </a:extLst>
          </p:cNvPr>
          <p:cNvSpPr/>
          <p:nvPr/>
        </p:nvSpPr>
        <p:spPr>
          <a:xfrm>
            <a:off x="758753" y="3553209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513E2C77-6C7B-2FF5-B717-75D295B37663}"/>
              </a:ext>
            </a:extLst>
          </p:cNvPr>
          <p:cNvSpPr/>
          <p:nvPr/>
        </p:nvSpPr>
        <p:spPr>
          <a:xfrm>
            <a:off x="703523" y="4049737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B3B88C28-D7BF-064D-245A-5A6F11EA53BF}"/>
              </a:ext>
            </a:extLst>
          </p:cNvPr>
          <p:cNvSpPr/>
          <p:nvPr/>
        </p:nvSpPr>
        <p:spPr>
          <a:xfrm>
            <a:off x="1005233" y="4969053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0555F5E5-8040-A74B-2F62-DDA7176BE598}"/>
              </a:ext>
            </a:extLst>
          </p:cNvPr>
          <p:cNvSpPr/>
          <p:nvPr/>
        </p:nvSpPr>
        <p:spPr>
          <a:xfrm>
            <a:off x="1134193" y="4492188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0E41BE8F-164B-5D99-36EE-60FF4FA1731D}"/>
              </a:ext>
            </a:extLst>
          </p:cNvPr>
          <p:cNvSpPr/>
          <p:nvPr/>
        </p:nvSpPr>
        <p:spPr>
          <a:xfrm>
            <a:off x="1755331" y="5174221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9BD246AF-E890-0A03-E3B2-DDA94DEF2630}"/>
              </a:ext>
            </a:extLst>
          </p:cNvPr>
          <p:cNvSpPr/>
          <p:nvPr/>
        </p:nvSpPr>
        <p:spPr>
          <a:xfrm>
            <a:off x="2032772" y="5857564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9654EEA0-0936-0D49-BDAA-8A9BC69AA160}"/>
              </a:ext>
            </a:extLst>
          </p:cNvPr>
          <p:cNvSpPr/>
          <p:nvPr/>
        </p:nvSpPr>
        <p:spPr>
          <a:xfrm>
            <a:off x="2626637" y="6070363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24C6665E-BD6A-0C9B-14F7-12897BDBABA0}"/>
              </a:ext>
            </a:extLst>
          </p:cNvPr>
          <p:cNvSpPr/>
          <p:nvPr/>
        </p:nvSpPr>
        <p:spPr>
          <a:xfrm>
            <a:off x="3172327" y="6015133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E2C6265E-8130-2E26-E77C-1AAC3DD4D320}"/>
              </a:ext>
            </a:extLst>
          </p:cNvPr>
          <p:cNvSpPr/>
          <p:nvPr/>
        </p:nvSpPr>
        <p:spPr>
          <a:xfrm>
            <a:off x="3879942" y="6099859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1A2B8334-B471-9A7B-A7C3-C00163C00FBA}"/>
              </a:ext>
            </a:extLst>
          </p:cNvPr>
          <p:cNvSpPr/>
          <p:nvPr/>
        </p:nvSpPr>
        <p:spPr>
          <a:xfrm>
            <a:off x="4473606" y="5743488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68CFACCF-D88A-63A3-FD45-4D3770C06AB7}"/>
              </a:ext>
            </a:extLst>
          </p:cNvPr>
          <p:cNvSpPr/>
          <p:nvPr/>
        </p:nvSpPr>
        <p:spPr>
          <a:xfrm>
            <a:off x="4998349" y="5710957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B8232BBE-1EF2-C161-DDC3-C5C023FD9A8F}"/>
              </a:ext>
            </a:extLst>
          </p:cNvPr>
          <p:cNvSpPr/>
          <p:nvPr/>
        </p:nvSpPr>
        <p:spPr>
          <a:xfrm>
            <a:off x="5774605" y="5324009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783BDE2B-C267-7ADD-ACE8-7D45930E7F69}"/>
              </a:ext>
            </a:extLst>
          </p:cNvPr>
          <p:cNvSpPr/>
          <p:nvPr/>
        </p:nvSpPr>
        <p:spPr>
          <a:xfrm>
            <a:off x="5774605" y="4407462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2AE11527-1325-5575-78D1-F25E728D560A}"/>
              </a:ext>
            </a:extLst>
          </p:cNvPr>
          <p:cNvSpPr/>
          <p:nvPr/>
        </p:nvSpPr>
        <p:spPr>
          <a:xfrm>
            <a:off x="6315016" y="4348466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F379EA69-3CA0-7A22-DAE0-B74E2F3D8BF1}"/>
              </a:ext>
            </a:extLst>
          </p:cNvPr>
          <p:cNvSpPr/>
          <p:nvPr/>
        </p:nvSpPr>
        <p:spPr>
          <a:xfrm>
            <a:off x="6316769" y="3429153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C5680590-EC1D-80EC-4B75-07F45D8B0BC1}"/>
              </a:ext>
            </a:extLst>
          </p:cNvPr>
          <p:cNvSpPr/>
          <p:nvPr/>
        </p:nvSpPr>
        <p:spPr>
          <a:xfrm>
            <a:off x="6040770" y="2476576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3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247BE-C47C-0CC2-03E6-12726BA21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13F06A2-70BB-47FA-6469-E57679200D8E}"/>
              </a:ext>
            </a:extLst>
          </p:cNvPr>
          <p:cNvGrpSpPr/>
          <p:nvPr/>
        </p:nvGrpSpPr>
        <p:grpSpPr>
          <a:xfrm>
            <a:off x="3255053" y="3354105"/>
            <a:ext cx="299576" cy="299577"/>
            <a:chOff x="6784258" y="1691148"/>
            <a:chExt cx="491614" cy="49161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802EFBD-553D-E535-2B98-9CF480070D2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3B748CB-3789-086E-09DD-E2859EC03670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27B3143-A0A0-09C4-10DD-1CA5151AD46D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16A78D-C1D6-45DF-9F2C-01698DF704DC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4A854A1A-F372-771D-FF6C-F277590FA1E2}"/>
              </a:ext>
            </a:extLst>
          </p:cNvPr>
          <p:cNvSpPr/>
          <p:nvPr/>
        </p:nvSpPr>
        <p:spPr>
          <a:xfrm>
            <a:off x="2811991" y="2530654"/>
            <a:ext cx="1816662" cy="181666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792205-C312-5992-BCC5-249ADCA4294F}"/>
              </a:ext>
            </a:extLst>
          </p:cNvPr>
          <p:cNvGrpSpPr/>
          <p:nvPr/>
        </p:nvGrpSpPr>
        <p:grpSpPr>
          <a:xfrm>
            <a:off x="3255053" y="2881774"/>
            <a:ext cx="299576" cy="299577"/>
            <a:chOff x="6784258" y="1691148"/>
            <a:chExt cx="491614" cy="4916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8CFF2BC-4C69-7D83-8EC6-6897A526E68E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FFA4D2-B603-1C5B-08CC-241664D55C4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AA4CF8D-3B2D-E9BD-F774-BCA64D56E4B0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20036F-AF04-3472-A9D5-78C3DDC84DE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1389F0-BBCF-AB46-94E5-4467C3685E28}"/>
              </a:ext>
            </a:extLst>
          </p:cNvPr>
          <p:cNvGrpSpPr/>
          <p:nvPr/>
        </p:nvGrpSpPr>
        <p:grpSpPr>
          <a:xfrm>
            <a:off x="3255053" y="2876165"/>
            <a:ext cx="299576" cy="299577"/>
            <a:chOff x="8060608" y="1704589"/>
            <a:chExt cx="299576" cy="29957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D84902-B648-8FF0-A451-33819DA16AA1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25B7D1-D321-86CB-B794-0B4DECD4D9DE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A508C08-F3C1-B58C-9D95-5FBBFDE1D284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094950-9078-84D3-2285-EE279E815D96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F39EB4-3E18-963F-6769-E3D281C2B05E}"/>
              </a:ext>
            </a:extLst>
          </p:cNvPr>
          <p:cNvGrpSpPr/>
          <p:nvPr/>
        </p:nvGrpSpPr>
        <p:grpSpPr>
          <a:xfrm>
            <a:off x="3264578" y="3354103"/>
            <a:ext cx="299576" cy="299577"/>
            <a:chOff x="8060608" y="1704589"/>
            <a:chExt cx="299576" cy="299577"/>
          </a:xfrm>
          <a:solidFill>
            <a:schemeClr val="tx1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5659AC7-2033-820A-EE84-D70E76F5AC4A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344597E-9362-A1F3-80BB-F9B273E32771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7CC9E4-5872-1711-A449-CBEF787E30D8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25A12D9-A26C-3E6A-55CB-6BEAE9DF6D4F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FAB75B-0EF6-73FF-0556-CD7D27090149}"/>
              </a:ext>
            </a:extLst>
          </p:cNvPr>
          <p:cNvGrpSpPr/>
          <p:nvPr/>
        </p:nvGrpSpPr>
        <p:grpSpPr>
          <a:xfrm>
            <a:off x="3799828" y="2888302"/>
            <a:ext cx="299576" cy="299577"/>
            <a:chOff x="6784258" y="1691148"/>
            <a:chExt cx="491614" cy="49161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90E1E27-1161-F841-51BD-98BBF7359A95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5DD825C-0BF6-502B-6E1A-CAA3E3519BD9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102F066-9EF5-7339-2C00-2A6F58F875C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AE2A2A2-B1E0-24DE-7F79-E7F82A3EFAA4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5B10B62-27A5-E6BE-7E8E-0876A207868D}"/>
              </a:ext>
            </a:extLst>
          </p:cNvPr>
          <p:cNvGrpSpPr/>
          <p:nvPr/>
        </p:nvGrpSpPr>
        <p:grpSpPr>
          <a:xfrm>
            <a:off x="3799828" y="3364091"/>
            <a:ext cx="299576" cy="299577"/>
            <a:chOff x="6784258" y="1691148"/>
            <a:chExt cx="491614" cy="4916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6E57D59-EF6B-A968-FE67-95F3580B2995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784CC09-4DD4-FC19-B557-0428EC30E67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C311A70-EB67-CC80-C17E-48B4EC5B4C10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639A4D1-E522-EF8E-A40D-E99272FE9BB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4D5C206-639D-FDE8-1434-B7F39E803C53}"/>
              </a:ext>
            </a:extLst>
          </p:cNvPr>
          <p:cNvGrpSpPr/>
          <p:nvPr/>
        </p:nvGrpSpPr>
        <p:grpSpPr>
          <a:xfrm>
            <a:off x="3553553" y="3803470"/>
            <a:ext cx="299576" cy="299577"/>
            <a:chOff x="6784258" y="1691148"/>
            <a:chExt cx="491614" cy="49161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5847A1F-BA2F-86A9-EA79-F00E70E3D9C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CF81CE3-80D8-1344-4654-F117A7C199E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06FC5FA-0478-FA76-DD0F-15F6B1ABD9C0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7FDC4DF-7FC3-3F2F-CB7C-FEF363D2318D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7532F8BA-42C1-47EC-9302-552AA87A36CD}"/>
              </a:ext>
            </a:extLst>
          </p:cNvPr>
          <p:cNvSpPr/>
          <p:nvPr/>
        </p:nvSpPr>
        <p:spPr>
          <a:xfrm>
            <a:off x="1584526" y="1386154"/>
            <a:ext cx="4235477" cy="423547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61E7804-3B4B-132C-2C6C-0F43D40F3D98}"/>
              </a:ext>
            </a:extLst>
          </p:cNvPr>
          <p:cNvGrpSpPr/>
          <p:nvPr/>
        </p:nvGrpSpPr>
        <p:grpSpPr>
          <a:xfrm>
            <a:off x="1838046" y="3097469"/>
            <a:ext cx="299576" cy="299577"/>
            <a:chOff x="6784258" y="1691148"/>
            <a:chExt cx="491614" cy="49161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BE9DA7E-E645-2549-7350-5FB0378FA4C7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BC8C348-FD3C-52E0-CB4C-5CF81A869271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2D530A3-A45A-404D-2B73-7250DA77B8C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DCFCE26-BE51-E003-22AB-692E419F6A85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FCE5A1-2E1D-D4CC-4EAD-8E4213B64110}"/>
              </a:ext>
            </a:extLst>
          </p:cNvPr>
          <p:cNvGrpSpPr/>
          <p:nvPr/>
        </p:nvGrpSpPr>
        <p:grpSpPr>
          <a:xfrm>
            <a:off x="2382821" y="3103997"/>
            <a:ext cx="299576" cy="299577"/>
            <a:chOff x="6784258" y="1691148"/>
            <a:chExt cx="491614" cy="49161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DD4C9CC-91D7-42D8-4725-5CD1A67B7795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CB93EF5-E4B4-4CC7-2563-689787EB5D42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A39F02B-1A5F-F92D-9B64-BE6E801D3EB9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2E950D9-D3CF-4C82-542D-3459288835B3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03982D4-FBD8-F256-2D86-488A95509CF4}"/>
              </a:ext>
            </a:extLst>
          </p:cNvPr>
          <p:cNvGrpSpPr/>
          <p:nvPr/>
        </p:nvGrpSpPr>
        <p:grpSpPr>
          <a:xfrm>
            <a:off x="1838046" y="3569800"/>
            <a:ext cx="299576" cy="299577"/>
            <a:chOff x="6784258" y="1691148"/>
            <a:chExt cx="491614" cy="49161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6C1C237-E8B9-3EFD-B42E-4665C3149891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11C1DCA-C3D8-504C-9449-A83D413593D0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4032FD3-030E-E9B3-D3DB-597EF9AB0EA0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4E14637-5490-7413-4213-EB320123D38C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DD16618-8D27-DA20-15E7-B729E007F18F}"/>
              </a:ext>
            </a:extLst>
          </p:cNvPr>
          <p:cNvGrpSpPr/>
          <p:nvPr/>
        </p:nvGrpSpPr>
        <p:grpSpPr>
          <a:xfrm>
            <a:off x="2382821" y="3579786"/>
            <a:ext cx="299576" cy="299577"/>
            <a:chOff x="6784258" y="1691148"/>
            <a:chExt cx="491614" cy="49161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16442EA-39A8-ED33-B797-AC0430E5EA3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812D8F0-3168-5BDF-A945-031FF425C8D9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14B8A1A-1AB1-6138-98ED-5B79C5504CF0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C49749C-48E6-917E-5DA9-75EB77549690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F5CA7F7-02D9-A4F0-F7CC-71B520E47905}"/>
              </a:ext>
            </a:extLst>
          </p:cNvPr>
          <p:cNvGrpSpPr/>
          <p:nvPr/>
        </p:nvGrpSpPr>
        <p:grpSpPr>
          <a:xfrm>
            <a:off x="2136546" y="4019165"/>
            <a:ext cx="299576" cy="299577"/>
            <a:chOff x="6784258" y="1691148"/>
            <a:chExt cx="491614" cy="491615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DF20271-4B97-80DE-E825-EF8C256020E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4C3A4E6-1DDE-2311-85D6-D6DB8E23330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525D473-EEC4-32F3-E4C6-B79FD531FA69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72C49B9-8881-5F36-1C80-75FD1C82A5AE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C2FB9DF-FF1E-00F6-A81F-E5A322FCB69D}"/>
              </a:ext>
            </a:extLst>
          </p:cNvPr>
          <p:cNvGrpSpPr/>
          <p:nvPr/>
        </p:nvGrpSpPr>
        <p:grpSpPr>
          <a:xfrm>
            <a:off x="4742327" y="3038090"/>
            <a:ext cx="299576" cy="299577"/>
            <a:chOff x="6784258" y="1691148"/>
            <a:chExt cx="491614" cy="491615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DEB8222-5D2E-56C2-AF9C-64A490CAEE9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1833542-54A3-4C4E-F9EE-37C32FBAA1C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5D59B97-F0D6-D9EF-D7BB-2F88C88BF388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67E6A64-3248-B367-0116-6EE023E722D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E03817A-0177-8AD4-2822-3972C9840DC1}"/>
              </a:ext>
            </a:extLst>
          </p:cNvPr>
          <p:cNvGrpSpPr/>
          <p:nvPr/>
        </p:nvGrpSpPr>
        <p:grpSpPr>
          <a:xfrm>
            <a:off x="5287102" y="3044618"/>
            <a:ext cx="299576" cy="299577"/>
            <a:chOff x="6784258" y="1691148"/>
            <a:chExt cx="491614" cy="49161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77BF012-41EA-EBBF-B070-02ABA68434B9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415BA55-FE12-C76E-389B-CDF10F38318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94603EE-F4BA-A845-DC84-DDFCD1BCE3D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85449A2-8B72-9386-8EB1-A0024CEF61F4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DDD382D-A6F9-DBC4-C6FF-F25410F6443F}"/>
              </a:ext>
            </a:extLst>
          </p:cNvPr>
          <p:cNvGrpSpPr/>
          <p:nvPr/>
        </p:nvGrpSpPr>
        <p:grpSpPr>
          <a:xfrm>
            <a:off x="4742327" y="3510421"/>
            <a:ext cx="299576" cy="299577"/>
            <a:chOff x="6784258" y="1691148"/>
            <a:chExt cx="491614" cy="49161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6E22899-CDCA-73FA-61DB-69BC3DBA1B4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1E2A555-09E9-A734-159F-6ACCEFF4943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3550916-E61E-7528-95A8-A2A41601A4B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111DCDD-7E2D-7CCA-4B9F-5FC559063BF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132E145-91E1-E77D-ED9B-79365347E42E}"/>
              </a:ext>
            </a:extLst>
          </p:cNvPr>
          <p:cNvGrpSpPr/>
          <p:nvPr/>
        </p:nvGrpSpPr>
        <p:grpSpPr>
          <a:xfrm>
            <a:off x="5287102" y="3520407"/>
            <a:ext cx="299576" cy="299577"/>
            <a:chOff x="6784258" y="1691148"/>
            <a:chExt cx="491614" cy="49161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142C22A-5DF0-D18C-CA26-7F24553F4AD7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19C02C1-8F6B-DE6C-C248-97CC6AB5BDDE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5EBF8FD-8E71-6BEB-145F-F3E6CBD540E7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3CD76B9-E452-ECA4-BB3B-AD617CC9A36F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0666562-2174-FE34-C711-6869DE2F5D2D}"/>
              </a:ext>
            </a:extLst>
          </p:cNvPr>
          <p:cNvGrpSpPr/>
          <p:nvPr/>
        </p:nvGrpSpPr>
        <p:grpSpPr>
          <a:xfrm>
            <a:off x="5040827" y="3959786"/>
            <a:ext cx="299576" cy="299577"/>
            <a:chOff x="6784258" y="1691148"/>
            <a:chExt cx="491614" cy="491615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0271150-20F7-C525-5EFD-915616FE427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83CF04F-5FF8-E9A6-DF6B-825C4C1C0963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FAE420B-7B2E-1752-54B6-10F3DDF3D5C9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59B4D59-1FFD-C6BA-EA4C-4BB36B422D6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444BD6A-0610-3C0D-D84E-EE45A2F4352D}"/>
              </a:ext>
            </a:extLst>
          </p:cNvPr>
          <p:cNvGrpSpPr/>
          <p:nvPr/>
        </p:nvGrpSpPr>
        <p:grpSpPr>
          <a:xfrm>
            <a:off x="3259311" y="4483735"/>
            <a:ext cx="299576" cy="299577"/>
            <a:chOff x="6784258" y="1691148"/>
            <a:chExt cx="491614" cy="49161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C741E20-A16F-2E38-5CAA-4172B52C85E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0164FC5-A75B-9CD1-FB62-573ACDC67D83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6FC5C4B-888A-95B2-8916-B43DD2DE78AA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39255E2-C9B3-CA75-7AF5-D384867C579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3E8A521-CF91-97BF-D5AA-4E6850D54C8C}"/>
              </a:ext>
            </a:extLst>
          </p:cNvPr>
          <p:cNvGrpSpPr/>
          <p:nvPr/>
        </p:nvGrpSpPr>
        <p:grpSpPr>
          <a:xfrm>
            <a:off x="3804086" y="4490263"/>
            <a:ext cx="299576" cy="299577"/>
            <a:chOff x="6784258" y="1691148"/>
            <a:chExt cx="491614" cy="49161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CDEEF6F-549E-53EF-8478-F7268F86DA58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61338F9-A0EC-C0D2-91C5-2A7BC2C1F2E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4A5FF38-A73D-6346-BC19-BBEFE03C4B7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E3168E0-4116-6366-7632-BC07B37A8734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6DA4D88-1174-70F4-F93F-518FC12F0354}"/>
              </a:ext>
            </a:extLst>
          </p:cNvPr>
          <p:cNvGrpSpPr/>
          <p:nvPr/>
        </p:nvGrpSpPr>
        <p:grpSpPr>
          <a:xfrm>
            <a:off x="3259311" y="4956066"/>
            <a:ext cx="299576" cy="299577"/>
            <a:chOff x="6784258" y="1691148"/>
            <a:chExt cx="491614" cy="49161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450B7E8-AE1C-4DF7-7199-7855E6D6BFA7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ADDA976-E44C-66FF-668D-9F13EC4D880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F113124-9184-941A-3BA0-0CCCDC8F19D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B8DB9E5-FE1A-3E3D-D9DA-083477032AEA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6764618-B6C2-415A-7CAE-17F207477BA1}"/>
              </a:ext>
            </a:extLst>
          </p:cNvPr>
          <p:cNvGrpSpPr/>
          <p:nvPr/>
        </p:nvGrpSpPr>
        <p:grpSpPr>
          <a:xfrm>
            <a:off x="3804086" y="4966052"/>
            <a:ext cx="299576" cy="299577"/>
            <a:chOff x="6784258" y="1691148"/>
            <a:chExt cx="491614" cy="491615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ED406B9-0B3F-F6F1-A491-0640C6CEC305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EAFD9D1-0104-F295-B765-8F4B30E7AE6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4953DFF-743D-8687-4D5E-93E107274109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CF4DBCD-BD56-F3C4-1D62-5009EA42C254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4A56751-7B42-32D6-C06B-B842EE665D41}"/>
              </a:ext>
            </a:extLst>
          </p:cNvPr>
          <p:cNvGrpSpPr/>
          <p:nvPr/>
        </p:nvGrpSpPr>
        <p:grpSpPr>
          <a:xfrm>
            <a:off x="2512415" y="4684896"/>
            <a:ext cx="299576" cy="299577"/>
            <a:chOff x="6784258" y="1691148"/>
            <a:chExt cx="491614" cy="491615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4A284CF-7A60-E0A9-8F07-7EAF8A0EC231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469D6BB-4EFB-ECBE-A94F-4D71BE8BB509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623B65D-4E3B-5052-B2C0-C4FF7C3017E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AE9578B-3E67-A41C-ABAE-C6A730C3151A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A55994A-ADF0-D6D2-7782-32B167356BE4}"/>
              </a:ext>
            </a:extLst>
          </p:cNvPr>
          <p:cNvGrpSpPr/>
          <p:nvPr/>
        </p:nvGrpSpPr>
        <p:grpSpPr>
          <a:xfrm>
            <a:off x="3169328" y="1624474"/>
            <a:ext cx="299576" cy="299577"/>
            <a:chOff x="6784258" y="1691148"/>
            <a:chExt cx="491614" cy="491615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B632A25-5BA3-58C3-2E81-2EB3BA1FC56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C9B57EC-7195-0931-494C-6887184BA74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516C41B-E184-9A41-0BF0-9730A0A62F0C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4EC4754-3714-8C58-B63B-D4F751B8379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F140592-394A-AA04-01E0-613FF84F2B7B}"/>
              </a:ext>
            </a:extLst>
          </p:cNvPr>
          <p:cNvGrpSpPr/>
          <p:nvPr/>
        </p:nvGrpSpPr>
        <p:grpSpPr>
          <a:xfrm>
            <a:off x="3714103" y="1631002"/>
            <a:ext cx="299576" cy="299577"/>
            <a:chOff x="6784258" y="1691148"/>
            <a:chExt cx="491614" cy="491615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86C5519-0F30-0315-07DC-AABEF8F2EDD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91ACDA6-F3BB-2168-1A64-C5B6934EA9C1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E00E176-7D63-199B-645E-72E4DAC56E2B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0392B45-4016-EE9B-A292-A04A8519C56F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1C361B8-C526-E26B-09F6-02AD292DB1E8}"/>
              </a:ext>
            </a:extLst>
          </p:cNvPr>
          <p:cNvGrpSpPr/>
          <p:nvPr/>
        </p:nvGrpSpPr>
        <p:grpSpPr>
          <a:xfrm>
            <a:off x="3169328" y="2096805"/>
            <a:ext cx="299576" cy="299577"/>
            <a:chOff x="6784258" y="1691148"/>
            <a:chExt cx="491614" cy="49161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563D4E7-B6FD-F948-8B68-1B4CA2D7777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AC4F778-78C3-3A2B-30E3-4FC90261246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0A0A108-5C53-FBBD-DC05-93F65FA000C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8CB05AF-FE95-9BDC-AC1E-85EDF3A22D73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9B3A382-D159-6A55-D623-43B670810BF2}"/>
              </a:ext>
            </a:extLst>
          </p:cNvPr>
          <p:cNvGrpSpPr/>
          <p:nvPr/>
        </p:nvGrpSpPr>
        <p:grpSpPr>
          <a:xfrm>
            <a:off x="3714103" y="2106791"/>
            <a:ext cx="299576" cy="299577"/>
            <a:chOff x="6784258" y="1691148"/>
            <a:chExt cx="491614" cy="491615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81596E9-B7D6-5B97-95DB-F4A6C16F2A8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CB4C243E-2C54-3BBA-B2AE-3744C9A68ACB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A598E6F-2351-02A5-36CF-30D94E47524D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6D0E489-531A-DA64-1984-D437EB4410F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6D697DD-AF66-3903-9903-62A1A544C4E1}"/>
              </a:ext>
            </a:extLst>
          </p:cNvPr>
          <p:cNvGrpSpPr/>
          <p:nvPr/>
        </p:nvGrpSpPr>
        <p:grpSpPr>
          <a:xfrm>
            <a:off x="4478865" y="2003245"/>
            <a:ext cx="299576" cy="299577"/>
            <a:chOff x="6784258" y="1691148"/>
            <a:chExt cx="491614" cy="491615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718C102-3579-3EF1-0E49-E3524C17B81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C69D213-7994-C4D5-3F8E-8EB439DDFA27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258FAE8-3746-C96B-1715-64377D0C610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83F02D6-4EF5-047E-D5EC-C0093392C38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Oval 146">
            <a:extLst>
              <a:ext uri="{FF2B5EF4-FFF2-40B4-BE49-F238E27FC236}">
                <a16:creationId xmlns:a16="http://schemas.microsoft.com/office/drawing/2014/main" id="{8CBBB3BA-C513-2656-1133-1D0E188B3BD4}"/>
              </a:ext>
            </a:extLst>
          </p:cNvPr>
          <p:cNvSpPr/>
          <p:nvPr/>
        </p:nvSpPr>
        <p:spPr>
          <a:xfrm>
            <a:off x="252220" y="1"/>
            <a:ext cx="6877050" cy="685799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EC8F199-1995-0493-1439-1F619618DD0A}"/>
              </a:ext>
            </a:extLst>
          </p:cNvPr>
          <p:cNvGrpSpPr/>
          <p:nvPr/>
        </p:nvGrpSpPr>
        <p:grpSpPr>
          <a:xfrm>
            <a:off x="3788453" y="3354103"/>
            <a:ext cx="299576" cy="299577"/>
            <a:chOff x="8060608" y="1704589"/>
            <a:chExt cx="299576" cy="299577"/>
          </a:xfrm>
          <a:solidFill>
            <a:schemeClr val="tx1"/>
          </a:solidFill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BE0D083-887B-BE49-A1A0-01ED07CDF346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175FE02-7B13-4C56-B8F6-AC11104B6042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1C12978-474B-DD88-0B07-A2DFD00DE62D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0B0D9CBC-4A3A-BC96-30C2-BC6880C60D68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B35EB398-671E-5808-687E-2237D382C8C3}"/>
              </a:ext>
            </a:extLst>
          </p:cNvPr>
          <p:cNvGrpSpPr/>
          <p:nvPr/>
        </p:nvGrpSpPr>
        <p:grpSpPr>
          <a:xfrm>
            <a:off x="3570534" y="3801778"/>
            <a:ext cx="299576" cy="299577"/>
            <a:chOff x="8060608" y="1704589"/>
            <a:chExt cx="299576" cy="299577"/>
          </a:xfrm>
          <a:solidFill>
            <a:schemeClr val="tx1"/>
          </a:solidFill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3AF27D50-9055-A83C-63DB-AC96B879B5D0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41DEE6E-E352-F23F-32EA-91219FBCA863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F1AD15B-6524-63D2-10A8-3F2873F5F86A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3BFAEF9F-AE1E-4A86-6D8A-9E2BD490CF87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753A92-9DF2-E3ED-5074-1A4A02A5E39F}"/>
              </a:ext>
            </a:extLst>
          </p:cNvPr>
          <p:cNvGrpSpPr/>
          <p:nvPr/>
        </p:nvGrpSpPr>
        <p:grpSpPr>
          <a:xfrm>
            <a:off x="3797978" y="2888687"/>
            <a:ext cx="299576" cy="299577"/>
            <a:chOff x="8060608" y="1704589"/>
            <a:chExt cx="299576" cy="29957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D41D438-BA60-B8E1-C645-287ED7493948}"/>
                </a:ext>
              </a:extLst>
            </p:cNvPr>
            <p:cNvSpPr/>
            <p:nvPr/>
          </p:nvSpPr>
          <p:spPr>
            <a:xfrm>
              <a:off x="8060608" y="1704589"/>
              <a:ext cx="149788" cy="1497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3051D48-8FF2-917C-2F5C-DFA4CA866043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8D243B-8BFB-9C9B-2539-441E9AB6D055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2B291CC-19BF-28AD-0351-2A7263356013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BA70D6C-AF34-7DDF-50DF-4AAFA0A9F4C2}"/>
              </a:ext>
            </a:extLst>
          </p:cNvPr>
          <p:cNvGrpSpPr/>
          <p:nvPr/>
        </p:nvGrpSpPr>
        <p:grpSpPr>
          <a:xfrm>
            <a:off x="5285252" y="3047615"/>
            <a:ext cx="299576" cy="299577"/>
            <a:chOff x="6784258" y="1691148"/>
            <a:chExt cx="491614" cy="4916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4C394FD-4C27-06CC-391A-5B7593CC178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F3CF60-6850-7141-9EDE-3F737A7B7C0A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F9C42B1B-A3D7-A328-A5F9-10052B9ED8E0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F3634D51-B8C2-C361-97F7-B653D80DE225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5CB2B4F-DC8A-D56A-1101-F593454B4201}"/>
              </a:ext>
            </a:extLst>
          </p:cNvPr>
          <p:cNvGrpSpPr/>
          <p:nvPr/>
        </p:nvGrpSpPr>
        <p:grpSpPr>
          <a:xfrm>
            <a:off x="5285252" y="3523865"/>
            <a:ext cx="299576" cy="299577"/>
            <a:chOff x="6784258" y="1691148"/>
            <a:chExt cx="491614" cy="491615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5CA9212A-A96A-9425-C536-1DD1274A653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769A620F-D232-DD73-3D8E-290531798A00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A617760-07D5-91BA-D979-2B8EF68B04E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B353375-1E14-B292-43CC-688B9567B93F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BCE877B-DF34-C701-A5E7-020473181E94}"/>
              </a:ext>
            </a:extLst>
          </p:cNvPr>
          <p:cNvGrpSpPr/>
          <p:nvPr/>
        </p:nvGrpSpPr>
        <p:grpSpPr>
          <a:xfrm>
            <a:off x="4744555" y="3513417"/>
            <a:ext cx="299576" cy="299577"/>
            <a:chOff x="6784258" y="1691148"/>
            <a:chExt cx="491614" cy="491615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25E5E61-D0BF-5304-8764-71DE9BA0D8A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3E93508F-23FC-04BC-C48A-E59DE9B4D7DA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E2A24110-1DB8-8AD3-907A-5DD076F0608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1BF81162-4C3A-2E3B-85AF-D91BA0EAF71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5F1A786-21C9-24C3-8478-5D5BFFBD2D96}"/>
              </a:ext>
            </a:extLst>
          </p:cNvPr>
          <p:cNvGrpSpPr/>
          <p:nvPr/>
        </p:nvGrpSpPr>
        <p:grpSpPr>
          <a:xfrm>
            <a:off x="5040963" y="3962014"/>
            <a:ext cx="299576" cy="299577"/>
            <a:chOff x="6784258" y="1691148"/>
            <a:chExt cx="491614" cy="491615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49561EC3-F6DF-748E-DDF6-505901CE2033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240226AF-41AC-82C0-A335-41A3F75C251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438ACDD9-FFFC-C8EF-99BA-8C9D6B414A4C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7BBA3617-8EA2-CDB5-0FFE-A403EABC364E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CE461AC-95AE-F759-B856-914E1F70441C}"/>
              </a:ext>
            </a:extLst>
          </p:cNvPr>
          <p:cNvGrpSpPr/>
          <p:nvPr/>
        </p:nvGrpSpPr>
        <p:grpSpPr>
          <a:xfrm>
            <a:off x="1837202" y="3099156"/>
            <a:ext cx="299576" cy="299577"/>
            <a:chOff x="6784258" y="1691148"/>
            <a:chExt cx="491614" cy="491615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2E6E449-72B9-9E7B-591F-63F1B228F138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83E40D7F-5785-1954-AA19-01848A23AE7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81F58276-AACB-08FE-C771-704C30DBB75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97179C8B-24DA-A2DE-FE88-EE2F11E5D9E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15CA1C2-6E60-DA0C-E336-4407C40F77FD}"/>
              </a:ext>
            </a:extLst>
          </p:cNvPr>
          <p:cNvGrpSpPr/>
          <p:nvPr/>
        </p:nvGrpSpPr>
        <p:grpSpPr>
          <a:xfrm>
            <a:off x="2381977" y="3105684"/>
            <a:ext cx="299576" cy="299577"/>
            <a:chOff x="6784258" y="1691148"/>
            <a:chExt cx="491614" cy="491615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E926C63F-661B-FF3B-125E-B78FBA008A52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0369E1E-C7AF-4B7C-290D-6568358B119B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F534FED5-06B2-28B6-F5BC-615289BDE1A6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0D7025E-6CF3-95FC-2091-EA0C7249975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268D8C9-684A-C553-083D-AF0300CE990B}"/>
              </a:ext>
            </a:extLst>
          </p:cNvPr>
          <p:cNvGrpSpPr/>
          <p:nvPr/>
        </p:nvGrpSpPr>
        <p:grpSpPr>
          <a:xfrm>
            <a:off x="1837202" y="3571487"/>
            <a:ext cx="299576" cy="299577"/>
            <a:chOff x="6784258" y="1691148"/>
            <a:chExt cx="491614" cy="491615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ECB5CC8-5844-AE04-D793-F1A59036E2C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498FFA8D-747C-D0B7-33FC-B172756EDABE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3567720-91E2-5F00-E278-14708F2D7A0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3C09068-CC66-B679-0274-F8064AB42A1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DC91957-4129-3243-E574-9D29C3842D53}"/>
              </a:ext>
            </a:extLst>
          </p:cNvPr>
          <p:cNvGrpSpPr/>
          <p:nvPr/>
        </p:nvGrpSpPr>
        <p:grpSpPr>
          <a:xfrm>
            <a:off x="2381977" y="3581473"/>
            <a:ext cx="299576" cy="299577"/>
            <a:chOff x="6784258" y="1691148"/>
            <a:chExt cx="491614" cy="491615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1FA3451-08BD-F5C9-D1F3-BAB2E867BBB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4832EC6-E6E7-4B92-46B0-96D38E81B89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9B5C5256-1002-2C08-DA14-6039A2573D5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540B00F4-6F80-2772-6345-17324D7E60FE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6FA4B36D-E6D6-1D5E-9E4A-622FDD41D181}"/>
              </a:ext>
            </a:extLst>
          </p:cNvPr>
          <p:cNvGrpSpPr/>
          <p:nvPr/>
        </p:nvGrpSpPr>
        <p:grpSpPr>
          <a:xfrm>
            <a:off x="2135702" y="4020852"/>
            <a:ext cx="299576" cy="299577"/>
            <a:chOff x="6784258" y="1691148"/>
            <a:chExt cx="491614" cy="491615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D0AC722E-625A-5165-24FE-063502465D01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F2237986-A89E-ACEE-6286-66B0EDECA279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1E89938-CD9D-88C5-203E-43DCD8A762C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BE9243BA-F86A-77ED-0672-732FF226683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6CA097E-51E2-7589-0B03-4FA7B58F7E7C}"/>
              </a:ext>
            </a:extLst>
          </p:cNvPr>
          <p:cNvGrpSpPr/>
          <p:nvPr/>
        </p:nvGrpSpPr>
        <p:grpSpPr>
          <a:xfrm>
            <a:off x="2380127" y="3108681"/>
            <a:ext cx="299576" cy="299577"/>
            <a:chOff x="6784258" y="1691148"/>
            <a:chExt cx="491614" cy="491615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7C83694A-B83A-1963-C539-5AAD36E7B17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E53E905-22B7-C05F-462D-ED83404B5A81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E4E2348-3676-B6AF-3D56-0C3779C3D8DA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AB8949EE-7E28-4EFE-F50A-7BD341F3637E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73A4017F-C146-784A-E2F2-AE4BE33F44EC}"/>
              </a:ext>
            </a:extLst>
          </p:cNvPr>
          <p:cNvGrpSpPr/>
          <p:nvPr/>
        </p:nvGrpSpPr>
        <p:grpSpPr>
          <a:xfrm>
            <a:off x="2380127" y="3584931"/>
            <a:ext cx="299576" cy="299577"/>
            <a:chOff x="6784258" y="1691148"/>
            <a:chExt cx="491614" cy="491615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0F5C394-F5AF-E468-1FF3-03193A8F393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AE64260-F7EF-645E-8226-A63AB4BF066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505753FE-E772-4401-0471-D31E24065EB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FF082B48-2A28-559A-DAF8-CD8E723B6ADF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7BC3CBB6-BF2D-355B-5152-55F90EC0D98C}"/>
              </a:ext>
            </a:extLst>
          </p:cNvPr>
          <p:cNvGrpSpPr/>
          <p:nvPr/>
        </p:nvGrpSpPr>
        <p:grpSpPr>
          <a:xfrm>
            <a:off x="1839430" y="3574483"/>
            <a:ext cx="299576" cy="299577"/>
            <a:chOff x="6784258" y="1691148"/>
            <a:chExt cx="491614" cy="491615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A68FB1CB-4D9F-204D-2E33-7D9A49DD814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E01AC06-C6FA-2F54-F4BD-D0C0F1667D7E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72717193-CA1E-1D48-378F-96AD5160B733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DCAC08CD-27FD-C0A0-7CB1-1406AF94078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87A1E213-7C6D-F503-6328-637FF2BA0451}"/>
              </a:ext>
            </a:extLst>
          </p:cNvPr>
          <p:cNvGrpSpPr/>
          <p:nvPr/>
        </p:nvGrpSpPr>
        <p:grpSpPr>
          <a:xfrm>
            <a:off x="2135838" y="4023080"/>
            <a:ext cx="299576" cy="299577"/>
            <a:chOff x="6784258" y="1691148"/>
            <a:chExt cx="491614" cy="491615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22765B6B-C80D-8D7D-6B25-3C4E8AB95486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5573C56A-5F4D-1392-DBF5-5BC4B5A21953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7BB37BB3-E1EE-A366-2FBE-3E90754DA0B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ED32B82E-1DC2-3146-E120-B2B697011B7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4762210D-2002-0C4A-B392-7A20389B8739}"/>
              </a:ext>
            </a:extLst>
          </p:cNvPr>
          <p:cNvGrpSpPr/>
          <p:nvPr/>
        </p:nvGrpSpPr>
        <p:grpSpPr>
          <a:xfrm>
            <a:off x="3256427" y="4490212"/>
            <a:ext cx="299576" cy="299577"/>
            <a:chOff x="6784258" y="1691148"/>
            <a:chExt cx="491614" cy="491615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4620BFEB-6246-3BB1-AEFE-BE4290CA911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399312D2-E376-FF59-57D6-F62B31A89932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97C9B5DF-DED4-3BED-F71F-FE96D6E44A0A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11FCAA9-ED34-B49F-AFD3-9D554AECFB2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3E112400-D0C6-F08E-0A19-5C0A15F56127}"/>
              </a:ext>
            </a:extLst>
          </p:cNvPr>
          <p:cNvGrpSpPr/>
          <p:nvPr/>
        </p:nvGrpSpPr>
        <p:grpSpPr>
          <a:xfrm>
            <a:off x="3801202" y="4496740"/>
            <a:ext cx="299576" cy="299577"/>
            <a:chOff x="6784258" y="1691148"/>
            <a:chExt cx="491614" cy="491615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0D3ED1C-D59C-761C-FEDC-7489626F0A7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4BF3B834-7893-A41B-2323-11BB6B1633E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02719F3C-1B54-5DD7-27EA-5A50A38D6CB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F35FF8EC-CAA5-DF0B-1FDE-F65B8C7360FA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8E685FBC-C360-F10F-71C5-5453CE7D6ABD}"/>
              </a:ext>
            </a:extLst>
          </p:cNvPr>
          <p:cNvGrpSpPr/>
          <p:nvPr/>
        </p:nvGrpSpPr>
        <p:grpSpPr>
          <a:xfrm>
            <a:off x="3256427" y="4962543"/>
            <a:ext cx="299576" cy="299577"/>
            <a:chOff x="6784258" y="1691148"/>
            <a:chExt cx="491614" cy="491615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8020FBCA-1958-046D-44D9-CE4A635F72F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E241DCEA-A2AC-0605-0DC5-915B0C9E1E0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1B56359-A3AE-D96A-6F0C-EB235D390B4A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DE0C17CA-11D4-D7E6-72F8-EC3A839886C5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0AEEACCE-5ABD-47E0-B776-73F4DD60C300}"/>
              </a:ext>
            </a:extLst>
          </p:cNvPr>
          <p:cNvGrpSpPr/>
          <p:nvPr/>
        </p:nvGrpSpPr>
        <p:grpSpPr>
          <a:xfrm>
            <a:off x="3801202" y="4972529"/>
            <a:ext cx="299576" cy="299577"/>
            <a:chOff x="6784258" y="1691148"/>
            <a:chExt cx="491614" cy="491615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9296F4EA-6F9B-94CD-CDBF-47C77709A6AD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C8C0AF97-0A5A-BE07-50B2-7881665A0207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BDA2A71A-9256-46A1-3FDF-E59409F162F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7055E11B-56E3-C1AF-1AC7-57D458512BE0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20C430F6-A233-45F0-E962-A6F26B61631F}"/>
              </a:ext>
            </a:extLst>
          </p:cNvPr>
          <p:cNvGrpSpPr/>
          <p:nvPr/>
        </p:nvGrpSpPr>
        <p:grpSpPr>
          <a:xfrm>
            <a:off x="3799352" y="4499737"/>
            <a:ext cx="299576" cy="299577"/>
            <a:chOff x="6784258" y="1691148"/>
            <a:chExt cx="491614" cy="491615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1A2B493D-FE22-840D-8205-A3A6362EEF7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04C1A20B-ABD3-AD15-E8BC-8D3FE44961DA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5B7DAD83-FE3C-957F-246B-F65A1A5BFA67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5E603984-06DB-7C79-D47C-31AC63D368C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05FDC6ED-7546-20E8-D145-0D75787C53A9}"/>
              </a:ext>
            </a:extLst>
          </p:cNvPr>
          <p:cNvGrpSpPr/>
          <p:nvPr/>
        </p:nvGrpSpPr>
        <p:grpSpPr>
          <a:xfrm>
            <a:off x="3799352" y="4975987"/>
            <a:ext cx="299576" cy="299577"/>
            <a:chOff x="6784258" y="1691148"/>
            <a:chExt cx="491614" cy="491615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BFB546D6-BB68-BA4D-0F06-F895E6CE8C17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644FCE63-71BD-6D1D-7302-B99E9AC2E3A2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D3159AA4-D3E7-2723-948C-537C47AA0F5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C7909ED6-3FCD-CC41-BD47-B8D42366A0F3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A76D06B4-F465-D710-E1BF-882FE69C0BC4}"/>
              </a:ext>
            </a:extLst>
          </p:cNvPr>
          <p:cNvGrpSpPr/>
          <p:nvPr/>
        </p:nvGrpSpPr>
        <p:grpSpPr>
          <a:xfrm>
            <a:off x="3258655" y="4965539"/>
            <a:ext cx="299576" cy="299577"/>
            <a:chOff x="6784258" y="1691148"/>
            <a:chExt cx="491614" cy="491615"/>
          </a:xfrm>
        </p:grpSpPr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62B44EE3-CC49-80D4-5B5E-AF5FF3DD3A2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91B5377E-8645-9C7A-1D05-762968D460D2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6F187481-3C5D-CB4D-46B6-8F7A3015957C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003DEF34-F394-C99B-28FB-A218169FF49A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6DA5E3A0-8C97-0527-5274-5160056E600C}"/>
              </a:ext>
            </a:extLst>
          </p:cNvPr>
          <p:cNvGrpSpPr/>
          <p:nvPr/>
        </p:nvGrpSpPr>
        <p:grpSpPr>
          <a:xfrm>
            <a:off x="2512415" y="4684896"/>
            <a:ext cx="299576" cy="299577"/>
            <a:chOff x="6784258" y="1691148"/>
            <a:chExt cx="491614" cy="491615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18605CC3-623C-EF9A-9404-29E05965DAA0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915AFCEB-6F71-6308-D678-05D966AC91C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A1646581-2042-B21E-38EA-C68A61528D49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ECD94F3-A7E4-FC20-C079-4A9F5002EA8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6B267096-2B17-1CF5-AB01-C0CA1A8CAD5A}"/>
              </a:ext>
            </a:extLst>
          </p:cNvPr>
          <p:cNvGrpSpPr/>
          <p:nvPr/>
        </p:nvGrpSpPr>
        <p:grpSpPr>
          <a:xfrm>
            <a:off x="3170702" y="1628390"/>
            <a:ext cx="299576" cy="299577"/>
            <a:chOff x="6784258" y="1691148"/>
            <a:chExt cx="491614" cy="491615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5B90508B-8991-ACE7-B254-4DD6B2B5014D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AF2208CC-B287-5EA3-81C7-2683D9B759D6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7E3578D4-095B-37DD-5CE8-08477ECD950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A3C056CF-7FC1-CF9A-641B-E77D5C6561D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1DC12DF2-A3CA-9823-3CE3-017F516946D7}"/>
              </a:ext>
            </a:extLst>
          </p:cNvPr>
          <p:cNvGrpSpPr/>
          <p:nvPr/>
        </p:nvGrpSpPr>
        <p:grpSpPr>
          <a:xfrm>
            <a:off x="3715477" y="1634918"/>
            <a:ext cx="299576" cy="299577"/>
            <a:chOff x="6784258" y="1691148"/>
            <a:chExt cx="491614" cy="491615"/>
          </a:xfrm>
        </p:grpSpPr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64EF6E8C-4EE0-1B4E-B028-400B245220E9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2E9C2864-A8EC-33B6-A503-261A74209870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12486044-DAFA-6579-76D3-94C1E02C3DC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5E5EA98D-4E39-2A34-08ED-DBE4BAC9A39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2C2FCBA-7F4A-E8D5-F45D-11018FE4E811}"/>
              </a:ext>
            </a:extLst>
          </p:cNvPr>
          <p:cNvGrpSpPr/>
          <p:nvPr/>
        </p:nvGrpSpPr>
        <p:grpSpPr>
          <a:xfrm>
            <a:off x="3170702" y="2100721"/>
            <a:ext cx="299576" cy="299577"/>
            <a:chOff x="6784258" y="1691148"/>
            <a:chExt cx="491614" cy="491615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8D3668D0-292D-5BE9-207F-38919AB48F2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387D9C0F-002F-81FC-D405-7F4E0D679176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2E40D24D-FA5F-8B8C-E26B-FF79B1101DFB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B2188F80-21A7-EA9D-E7A8-8AE24DF458B4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1DE0FC8E-5B8B-E2FA-983E-F977BC5C3CD5}"/>
              </a:ext>
            </a:extLst>
          </p:cNvPr>
          <p:cNvGrpSpPr/>
          <p:nvPr/>
        </p:nvGrpSpPr>
        <p:grpSpPr>
          <a:xfrm>
            <a:off x="3715477" y="2110707"/>
            <a:ext cx="299576" cy="299577"/>
            <a:chOff x="6784258" y="1691148"/>
            <a:chExt cx="491614" cy="491615"/>
          </a:xfrm>
        </p:grpSpPr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B88B9E20-23CD-7554-C58A-C2D1B1748ECF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263CDE83-D72C-88AB-42B2-ED411D1739C6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CC6192CE-1ADB-8C68-B89E-92E769787B06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E0FAAD93-2B9B-9166-4AF9-2FDD3AB3DCA0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C134D421-A422-847B-95C3-29E222E58A1E}"/>
              </a:ext>
            </a:extLst>
          </p:cNvPr>
          <p:cNvGrpSpPr/>
          <p:nvPr/>
        </p:nvGrpSpPr>
        <p:grpSpPr>
          <a:xfrm>
            <a:off x="3713627" y="1637915"/>
            <a:ext cx="299576" cy="299577"/>
            <a:chOff x="6784258" y="1691148"/>
            <a:chExt cx="491614" cy="491615"/>
          </a:xfrm>
        </p:grpSpPr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AEA146B6-75CD-F8B9-E90E-E28B636E8BD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005F8B56-6D07-6127-F8F0-1CE7A673A229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386C6200-CF42-7C1D-DD2A-7D52B323D579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D763E3AC-7F5A-9B8D-91FC-DD312DC25F2A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418281D5-8DBB-E463-8CCA-A38BA8352B1E}"/>
              </a:ext>
            </a:extLst>
          </p:cNvPr>
          <p:cNvGrpSpPr/>
          <p:nvPr/>
        </p:nvGrpSpPr>
        <p:grpSpPr>
          <a:xfrm>
            <a:off x="3713627" y="2114165"/>
            <a:ext cx="299576" cy="299577"/>
            <a:chOff x="6784258" y="1691148"/>
            <a:chExt cx="491614" cy="491615"/>
          </a:xfrm>
        </p:grpSpPr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B372B0BE-2C08-F04A-FD48-A6FAD7C18E51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63376BC7-47D8-D457-2A50-867282E69259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BD642114-2DC4-EB35-CB87-C4A91531A70C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C219D947-457F-2527-6A09-87A0E91C725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C487B6F1-1B79-C660-CF2A-6E6827B6556B}"/>
              </a:ext>
            </a:extLst>
          </p:cNvPr>
          <p:cNvGrpSpPr/>
          <p:nvPr/>
        </p:nvGrpSpPr>
        <p:grpSpPr>
          <a:xfrm>
            <a:off x="3172930" y="2103717"/>
            <a:ext cx="299576" cy="299577"/>
            <a:chOff x="6784258" y="1691148"/>
            <a:chExt cx="491614" cy="491615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F7906CE2-1794-9843-4185-3D4DB5A4BE15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63544B86-E397-9B9E-DB4D-C885614E9D5A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C928A863-F544-FE27-05A5-B17E4D56D90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88AB99DA-2806-0236-8A90-292795AFE3B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CA3A7E1E-5FFA-5588-681A-28B41AB86447}"/>
              </a:ext>
            </a:extLst>
          </p:cNvPr>
          <p:cNvGrpSpPr/>
          <p:nvPr/>
        </p:nvGrpSpPr>
        <p:grpSpPr>
          <a:xfrm>
            <a:off x="4478865" y="2012449"/>
            <a:ext cx="299576" cy="299577"/>
            <a:chOff x="6784258" y="1691148"/>
            <a:chExt cx="491614" cy="491615"/>
          </a:xfrm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688EEC1C-6DFF-96AA-8494-C65604704D1E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1BB8B905-9A83-5DFC-1E95-A61DE5E1C0C0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64B29BD-78C7-3BEE-46A7-0E63A67CD297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DFF5802F-9731-830E-6A6B-545BD3BA19F3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EED7A4A2-2292-3C4B-DCD0-FAC144C68024}"/>
              </a:ext>
            </a:extLst>
          </p:cNvPr>
          <p:cNvGrpSpPr/>
          <p:nvPr/>
        </p:nvGrpSpPr>
        <p:grpSpPr>
          <a:xfrm>
            <a:off x="4473900" y="5750349"/>
            <a:ext cx="299576" cy="299577"/>
            <a:chOff x="6784258" y="1691148"/>
            <a:chExt cx="491614" cy="491615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EAE3167B-B32F-7B3E-D21D-3B32091584A9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9CF52FF9-5C83-96CC-D405-B723FA0A1AE9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F454ECB5-29AB-3EA0-EED2-74F1A534755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DF4B7513-039A-772C-AD46-A395EFEFCD2A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4B7716B0-7DD7-4C6F-BC8A-2B437D057F62}"/>
              </a:ext>
            </a:extLst>
          </p:cNvPr>
          <p:cNvGrpSpPr/>
          <p:nvPr/>
        </p:nvGrpSpPr>
        <p:grpSpPr>
          <a:xfrm>
            <a:off x="3883965" y="6108999"/>
            <a:ext cx="299576" cy="299577"/>
            <a:chOff x="6784258" y="1691148"/>
            <a:chExt cx="491614" cy="491615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C0E56DEE-C146-7B4E-373A-D324D2802535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9DCD8C3E-5E02-5113-BF10-3542CB80D79B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4FCCCF0A-83E7-3306-629B-DA2E636ECE3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E25DCE80-66C3-5DB5-CB49-E696E4BF173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A9D39C1A-8D64-1A94-6C3F-22E3635637EA}"/>
              </a:ext>
            </a:extLst>
          </p:cNvPr>
          <p:cNvGrpSpPr/>
          <p:nvPr/>
        </p:nvGrpSpPr>
        <p:grpSpPr>
          <a:xfrm>
            <a:off x="486968" y="2871325"/>
            <a:ext cx="299576" cy="299577"/>
            <a:chOff x="6784258" y="1691148"/>
            <a:chExt cx="491614" cy="491615"/>
          </a:xfrm>
        </p:grpSpPr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97E29CE2-5BB1-054F-E292-E7A00DB92EBE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574B03E8-A192-8CDD-C01E-9C448720714E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83C0C92F-24E7-105E-A7EF-1CAB38461D76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FC9D361D-C115-CF38-15E2-F1D02156F86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AF86A4A9-1872-53D7-DD9C-1E7F67007109}"/>
              </a:ext>
            </a:extLst>
          </p:cNvPr>
          <p:cNvGrpSpPr/>
          <p:nvPr/>
        </p:nvGrpSpPr>
        <p:grpSpPr>
          <a:xfrm>
            <a:off x="927853" y="2530653"/>
            <a:ext cx="299576" cy="299577"/>
            <a:chOff x="6784258" y="1691148"/>
            <a:chExt cx="491614" cy="491615"/>
          </a:xfrm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0D6135F1-7F4B-036C-07F2-A377512A1248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0B6BFECA-4F9F-A554-EB3C-22080EDA9D77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DE13B634-9CB6-DAF4-344D-F29FE67C4D2E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07BCBB11-E612-5915-D63C-814F9C2473BD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1B33DA98-E8D0-C009-25D6-58C80D34EAB0}"/>
              </a:ext>
            </a:extLst>
          </p:cNvPr>
          <p:cNvGrpSpPr/>
          <p:nvPr/>
        </p:nvGrpSpPr>
        <p:grpSpPr>
          <a:xfrm>
            <a:off x="760236" y="3547215"/>
            <a:ext cx="299576" cy="299577"/>
            <a:chOff x="6784258" y="1691148"/>
            <a:chExt cx="491614" cy="491615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08F0C9F1-0694-186F-63D6-72CE4D2321CD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6FE40AD6-CCF8-33CD-EA7D-D10E3D0767F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15894876-AC27-C1BE-E17D-1130D77E4E8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DCB331EB-CBD9-93BC-C81F-321136415B4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AE6F0C2B-D358-3182-2263-6F8579F6ADB0}"/>
              </a:ext>
            </a:extLst>
          </p:cNvPr>
          <p:cNvGrpSpPr/>
          <p:nvPr/>
        </p:nvGrpSpPr>
        <p:grpSpPr>
          <a:xfrm>
            <a:off x="705713" y="4047738"/>
            <a:ext cx="299576" cy="299577"/>
            <a:chOff x="6784258" y="1691148"/>
            <a:chExt cx="491614" cy="491615"/>
          </a:xfrm>
        </p:grpSpPr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789B4F23-756D-1013-14D1-1EC6B885D5C1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16C82334-1076-D5C7-A7E5-10989891CD76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DFC670DB-5EE1-8949-8240-53023145023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76B9D29B-1103-4C24-6A38-4FBE2CF6B309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9408E357-572E-C690-A145-B3E574A3B66C}"/>
              </a:ext>
            </a:extLst>
          </p:cNvPr>
          <p:cNvGrpSpPr/>
          <p:nvPr/>
        </p:nvGrpSpPr>
        <p:grpSpPr>
          <a:xfrm>
            <a:off x="1132501" y="4486885"/>
            <a:ext cx="299576" cy="299577"/>
            <a:chOff x="6784258" y="1691148"/>
            <a:chExt cx="491614" cy="491615"/>
          </a:xfrm>
        </p:grpSpPr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F96F3358-1E24-DB54-C553-02029EB168C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CC52EC6D-0EC9-0023-F3F4-65342407AEC6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2AEC1906-39D8-83F1-D4E8-80715CFDF46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B6C7DC14-EAC3-7745-C88D-73DAD37A78C4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AF5A5260-95B2-ECF5-0E76-E211F1D0FF58}"/>
              </a:ext>
            </a:extLst>
          </p:cNvPr>
          <p:cNvGrpSpPr/>
          <p:nvPr/>
        </p:nvGrpSpPr>
        <p:grpSpPr>
          <a:xfrm>
            <a:off x="1004213" y="4969434"/>
            <a:ext cx="299576" cy="299577"/>
            <a:chOff x="6784258" y="1691148"/>
            <a:chExt cx="491614" cy="491615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4A5A3100-3312-1BA2-91AB-A8EB7D25041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315B889C-951B-A3FC-D218-643526995D08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1535F10B-691F-0992-CACD-A345F6AC0FCC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F1F747C3-2049-31CC-7B61-2F0F9981639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55CA60A9-9DC8-5BC7-E57E-5D0078AE59B5}"/>
              </a:ext>
            </a:extLst>
          </p:cNvPr>
          <p:cNvGrpSpPr/>
          <p:nvPr/>
        </p:nvGrpSpPr>
        <p:grpSpPr>
          <a:xfrm>
            <a:off x="1638555" y="1637378"/>
            <a:ext cx="299576" cy="299577"/>
            <a:chOff x="6784258" y="1691148"/>
            <a:chExt cx="491614" cy="491615"/>
          </a:xfrm>
        </p:grpSpPr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B2C107A2-8C2D-4396-6E02-08C0695187D5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30CDD214-B78D-9660-CFA8-1826DC9DB6E1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B9B16E4B-EF54-F8DB-6CC8-4D391A67D280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FD42266E-6A90-5655-5549-5D7DBF8FD7F8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0E6ADC2C-49BA-8B0B-5BA8-C16CF6BC9DA6}"/>
              </a:ext>
            </a:extLst>
          </p:cNvPr>
          <p:cNvGrpSpPr/>
          <p:nvPr/>
        </p:nvGrpSpPr>
        <p:grpSpPr>
          <a:xfrm>
            <a:off x="1640691" y="1171957"/>
            <a:ext cx="299576" cy="299577"/>
            <a:chOff x="6784258" y="1691148"/>
            <a:chExt cx="491614" cy="491615"/>
          </a:xfrm>
        </p:grpSpPr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6135E746-40DE-5ACA-A093-0B84CFBB42E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1F2041C4-493C-7762-382D-5CDD51E5F90E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7F482F9B-E912-FD73-5F55-F39D6097A32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B60876CD-F90E-9A3C-A301-EBD46D9B46DD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9B3A58F0-DFD0-B915-26B2-8603154F51A4}"/>
              </a:ext>
            </a:extLst>
          </p:cNvPr>
          <p:cNvGrpSpPr/>
          <p:nvPr/>
        </p:nvGrpSpPr>
        <p:grpSpPr>
          <a:xfrm>
            <a:off x="1178106" y="1890480"/>
            <a:ext cx="299576" cy="299577"/>
            <a:chOff x="6784258" y="1691148"/>
            <a:chExt cx="491614" cy="491615"/>
          </a:xfrm>
        </p:grpSpPr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90B5419C-2811-ECB9-A3FB-A1BC10B56FA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BBE8B22D-2FEC-526C-4EE2-F2F5B5CF8A6B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99C4C60-58E2-3155-4470-C5ADFC9340F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62821A18-ABED-DA51-1E9C-4A7B62114D4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890D3C24-D1B8-5B53-0FFD-B5D37F01A965}"/>
              </a:ext>
            </a:extLst>
          </p:cNvPr>
          <p:cNvGrpSpPr/>
          <p:nvPr/>
        </p:nvGrpSpPr>
        <p:grpSpPr>
          <a:xfrm>
            <a:off x="2187298" y="673816"/>
            <a:ext cx="299576" cy="299577"/>
            <a:chOff x="6784258" y="1691148"/>
            <a:chExt cx="491614" cy="491615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C96D091B-4504-C9E3-DE4C-9267A24081C9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EA50F8F4-88FE-D78A-8836-54E422324CBD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931FAD8B-33B0-BFCF-8C2C-B51BC64CF277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41FC4270-DB8E-2D08-78F0-1FDFBDB5292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33269978-E5A9-81BB-53DC-34C05F110DDA}"/>
              </a:ext>
            </a:extLst>
          </p:cNvPr>
          <p:cNvGrpSpPr/>
          <p:nvPr/>
        </p:nvGrpSpPr>
        <p:grpSpPr>
          <a:xfrm>
            <a:off x="2732073" y="680344"/>
            <a:ext cx="299576" cy="299577"/>
            <a:chOff x="6784258" y="1691148"/>
            <a:chExt cx="491614" cy="491615"/>
          </a:xfrm>
        </p:grpSpPr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E7C702E3-ADB8-E705-1C1D-2F0D11BA6930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95EA1106-1B0C-4E0E-E49F-46ADCF3A38E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29BE199A-AA61-406B-F910-6454642A426F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C9B0C7DB-EFC7-76CB-E2DD-7F7DD482C581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FBE2C0A6-1399-8DFC-9845-FB31467CB4F4}"/>
              </a:ext>
            </a:extLst>
          </p:cNvPr>
          <p:cNvGrpSpPr/>
          <p:nvPr/>
        </p:nvGrpSpPr>
        <p:grpSpPr>
          <a:xfrm>
            <a:off x="3713053" y="664115"/>
            <a:ext cx="299576" cy="299577"/>
            <a:chOff x="6784258" y="1691148"/>
            <a:chExt cx="491614" cy="491615"/>
          </a:xfrm>
        </p:grpSpPr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D9CF3460-695B-5A2D-40F5-C9D20B08A07D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C92F4405-0F5D-C71B-4659-D645BEF575DF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BB4A6F72-21B5-B13C-EF15-224BDE5847D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99303A0D-7A9C-D754-8B96-3D10601449DC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8BEB461C-3274-77EB-8C5A-111FBE2B0123}"/>
              </a:ext>
            </a:extLst>
          </p:cNvPr>
          <p:cNvGrpSpPr/>
          <p:nvPr/>
        </p:nvGrpSpPr>
        <p:grpSpPr>
          <a:xfrm>
            <a:off x="5766927" y="4392562"/>
            <a:ext cx="299576" cy="299577"/>
            <a:chOff x="6784258" y="1691148"/>
            <a:chExt cx="491614" cy="491615"/>
          </a:xfrm>
        </p:grpSpPr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14047E02-FEE4-7324-D15F-C66D7B0B2EF9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60573B01-56DF-107A-5E80-945703A77A7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7255C31D-AE4B-647F-B608-842F098F822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9A078809-67FB-208C-D363-F07095AF7D6D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4421BBA5-3476-1ED9-FC5E-B3BF8FDB19A7}"/>
              </a:ext>
            </a:extLst>
          </p:cNvPr>
          <p:cNvGrpSpPr/>
          <p:nvPr/>
        </p:nvGrpSpPr>
        <p:grpSpPr>
          <a:xfrm>
            <a:off x="6315670" y="3429000"/>
            <a:ext cx="299576" cy="299577"/>
            <a:chOff x="6784258" y="1691148"/>
            <a:chExt cx="491614" cy="491615"/>
          </a:xfrm>
        </p:grpSpPr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CFF9D1D9-4BFA-A027-C1F9-744F4E2401D0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0F2C4CE9-0B9D-E40B-D415-D1A530E859DF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58466A9F-75B7-9681-C529-33056058D945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37C8EBF6-DCF1-7748-C0F1-FF752ABE8C0A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8FF7D7C3-3A42-A263-CAE7-9A9D14F204B4}"/>
              </a:ext>
            </a:extLst>
          </p:cNvPr>
          <p:cNvGrpSpPr/>
          <p:nvPr/>
        </p:nvGrpSpPr>
        <p:grpSpPr>
          <a:xfrm>
            <a:off x="5766927" y="5308668"/>
            <a:ext cx="299576" cy="299577"/>
            <a:chOff x="6784258" y="1691148"/>
            <a:chExt cx="491614" cy="491615"/>
          </a:xfrm>
        </p:grpSpPr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F35AABF6-A80B-02AC-DB85-3FD86F95305E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C6C207C1-F9D5-F6A7-F33F-80182447FFC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11B5EE26-AFF0-43C7-B3C6-03BF10D1F20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4A74D9DE-568C-275B-8197-BBE7C0472C4D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D90414BD-EA5E-8006-3CC4-89E041C72F2E}"/>
              </a:ext>
            </a:extLst>
          </p:cNvPr>
          <p:cNvGrpSpPr/>
          <p:nvPr/>
        </p:nvGrpSpPr>
        <p:grpSpPr>
          <a:xfrm>
            <a:off x="6315670" y="4345106"/>
            <a:ext cx="299576" cy="299577"/>
            <a:chOff x="6784258" y="1691148"/>
            <a:chExt cx="491614" cy="491615"/>
          </a:xfrm>
        </p:grpSpPr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DF8D81AC-D390-93D1-A647-1D75AE02FEA1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23FAF7EF-6774-341B-71DF-27919590F5CA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EA8FDEC8-3F36-4D59-4551-7667C431B62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19D9B033-68D3-6FAB-3852-08087998556E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CC234783-C51C-9F09-32E9-D67AD00E709E}"/>
              </a:ext>
            </a:extLst>
          </p:cNvPr>
          <p:cNvGrpSpPr/>
          <p:nvPr/>
        </p:nvGrpSpPr>
        <p:grpSpPr>
          <a:xfrm>
            <a:off x="1760246" y="5172270"/>
            <a:ext cx="299576" cy="299577"/>
            <a:chOff x="6784258" y="1691148"/>
            <a:chExt cx="491614" cy="491615"/>
          </a:xfrm>
        </p:grpSpPr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9076397E-7538-765F-3AB5-0E09A2A0FCFE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3639ABF7-18BE-DD79-B62F-A77AB9502370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F3B8419-2EDA-3D86-1E85-66183227861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2FCCA38A-0251-D79A-2B4C-ED0D869B2DD0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1DCFC275-9718-9F35-56DB-0DA7E24216F5}"/>
              </a:ext>
            </a:extLst>
          </p:cNvPr>
          <p:cNvGrpSpPr/>
          <p:nvPr/>
        </p:nvGrpSpPr>
        <p:grpSpPr>
          <a:xfrm>
            <a:off x="2033514" y="5848160"/>
            <a:ext cx="299576" cy="299577"/>
            <a:chOff x="6784258" y="1691148"/>
            <a:chExt cx="491614" cy="491615"/>
          </a:xfrm>
        </p:grpSpPr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CC8309DE-E320-6EDF-E452-4693FBCF7413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B6764778-9116-405D-666B-C37756A3751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66F2D56C-83C5-5E27-FEB5-981C6964A77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38B08845-DB8E-FA34-F546-6BCDFCC1CA85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9BFAD5B5-1247-DF62-6CE2-DA289FF78272}"/>
              </a:ext>
            </a:extLst>
          </p:cNvPr>
          <p:cNvGrpSpPr/>
          <p:nvPr/>
        </p:nvGrpSpPr>
        <p:grpSpPr>
          <a:xfrm>
            <a:off x="5766927" y="1804525"/>
            <a:ext cx="299576" cy="299577"/>
            <a:chOff x="6784258" y="1691148"/>
            <a:chExt cx="491614" cy="491615"/>
          </a:xfrm>
        </p:grpSpPr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13195FF5-BEFB-EBF3-1323-8DF2CF33EB0A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61F19057-2325-6C48-0FB4-E3C4C9EE4EF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C10BDB79-3BC4-9469-1090-D9DCF9260F62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FB6BE849-3EB7-0D2B-46CF-0C2165F9D88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3F254B7D-60AE-CE2E-68DC-39E4A43198A4}"/>
              </a:ext>
            </a:extLst>
          </p:cNvPr>
          <p:cNvGrpSpPr/>
          <p:nvPr/>
        </p:nvGrpSpPr>
        <p:grpSpPr>
          <a:xfrm>
            <a:off x="6040195" y="2480415"/>
            <a:ext cx="299576" cy="299577"/>
            <a:chOff x="6784258" y="1691148"/>
            <a:chExt cx="491614" cy="491615"/>
          </a:xfrm>
        </p:grpSpPr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F4C8A7E7-1DF6-9850-5DF0-18EC8293C2B1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BD6F3F67-845B-502F-9346-090233011994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Rectangle 415">
              <a:extLst>
                <a:ext uri="{FF2B5EF4-FFF2-40B4-BE49-F238E27FC236}">
                  <a16:creationId xmlns:a16="http://schemas.microsoft.com/office/drawing/2014/main" id="{EA7C1456-4354-02AD-5558-A01C7C1F5901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2AE5ED96-ABCC-108D-2DA8-0EF9879D0D3A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34428661-4B1B-DC57-8D39-DC17B189FA83}"/>
              </a:ext>
            </a:extLst>
          </p:cNvPr>
          <p:cNvGrpSpPr/>
          <p:nvPr/>
        </p:nvGrpSpPr>
        <p:grpSpPr>
          <a:xfrm>
            <a:off x="4594191" y="595157"/>
            <a:ext cx="299576" cy="299577"/>
            <a:chOff x="6784258" y="1691148"/>
            <a:chExt cx="491614" cy="491615"/>
          </a:xfrm>
        </p:grpSpPr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868662E2-A200-B30B-4631-297007031102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97D99B8C-7F1E-DB25-77D4-DB7ACFBEFBDA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6FA7FED2-0DEE-DBC3-A766-749BAE8623E8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7295B76C-9D13-7ACF-DCF5-D9D535D4346C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497B13F4-7762-9E1C-7F6F-C449E72A1FE7}"/>
              </a:ext>
            </a:extLst>
          </p:cNvPr>
          <p:cNvGrpSpPr/>
          <p:nvPr/>
        </p:nvGrpSpPr>
        <p:grpSpPr>
          <a:xfrm>
            <a:off x="5073936" y="1236370"/>
            <a:ext cx="299576" cy="299577"/>
            <a:chOff x="6784258" y="1691148"/>
            <a:chExt cx="491614" cy="491615"/>
          </a:xfrm>
        </p:grpSpPr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43FBD6A2-5687-2F99-039A-1FF5B1B595F5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93A08B32-F98E-454F-E920-B9231F4F01D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292E7123-16AE-FBDD-F3B3-852E9767E77B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341EDF59-01A3-2B92-7DFE-5A76DB9E57BA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0E9B3E18-1564-00AC-00C4-6AFF9831B12E}"/>
              </a:ext>
            </a:extLst>
          </p:cNvPr>
          <p:cNvGrpSpPr/>
          <p:nvPr/>
        </p:nvGrpSpPr>
        <p:grpSpPr>
          <a:xfrm>
            <a:off x="4993146" y="5702893"/>
            <a:ext cx="299576" cy="299577"/>
            <a:chOff x="6784258" y="1691148"/>
            <a:chExt cx="491614" cy="491615"/>
          </a:xfrm>
        </p:grpSpPr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8D041381-2EED-81A3-699E-B6F08F42F85F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6E74D771-AE62-1E48-7EB9-383F571EA322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2DA99F02-11F6-4AF9-4CAA-7DC9C54EFDF7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6E25B944-148E-B5E3-5CFC-57FD00FF6E9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07C9D041-0B79-A832-907E-1C8B5F09CEC7}"/>
              </a:ext>
            </a:extLst>
          </p:cNvPr>
          <p:cNvGrpSpPr/>
          <p:nvPr/>
        </p:nvGrpSpPr>
        <p:grpSpPr>
          <a:xfrm>
            <a:off x="2627741" y="6066298"/>
            <a:ext cx="299576" cy="299577"/>
            <a:chOff x="6784258" y="1691148"/>
            <a:chExt cx="491614" cy="491615"/>
          </a:xfrm>
        </p:grpSpPr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6092D440-83F1-823F-00BA-6D10725E390F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2FA55891-D210-3CBD-DB4A-16FC988673EE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ACAC1D25-0FAB-FC2F-5A10-F503938B9638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D8A32525-8B66-D9A4-94FD-748CC3CBE04B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824A5567-225E-3273-2B2B-2DD37234913A}"/>
              </a:ext>
            </a:extLst>
          </p:cNvPr>
          <p:cNvGrpSpPr/>
          <p:nvPr/>
        </p:nvGrpSpPr>
        <p:grpSpPr>
          <a:xfrm>
            <a:off x="3176484" y="6018842"/>
            <a:ext cx="299576" cy="299577"/>
            <a:chOff x="6784258" y="1691148"/>
            <a:chExt cx="491614" cy="491615"/>
          </a:xfrm>
        </p:grpSpPr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8448673D-9548-0238-31F2-D088EE40F3AF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1D8A98E8-9EA6-2278-CDA3-6F8DE43D11D0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E77AD00F-A220-D0E0-9F7D-CB9519C92799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DCA7A9C5-C96F-34B0-528F-FC8BAFA09C5A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87AA22C-65F0-9970-D1E9-CDBD90F09C46}"/>
              </a:ext>
            </a:extLst>
          </p:cNvPr>
          <p:cNvGrpSpPr/>
          <p:nvPr/>
        </p:nvGrpSpPr>
        <p:grpSpPr>
          <a:xfrm>
            <a:off x="1836805" y="3109759"/>
            <a:ext cx="299201" cy="299577"/>
            <a:chOff x="8060983" y="1704589"/>
            <a:chExt cx="299201" cy="2995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62BDA342-ABDA-8AEC-3DF3-CAEDBDECBB8C}"/>
                </a:ext>
              </a:extLst>
            </p:cNvPr>
            <p:cNvSpPr/>
            <p:nvPr/>
          </p:nvSpPr>
          <p:spPr>
            <a:xfrm>
              <a:off x="8210396" y="1704589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BF2B096-9189-44E7-FD55-3DD39EF2DB42}"/>
                </a:ext>
              </a:extLst>
            </p:cNvPr>
            <p:cNvSpPr/>
            <p:nvPr/>
          </p:nvSpPr>
          <p:spPr>
            <a:xfrm>
              <a:off x="8209320" y="1854378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78C838F1-2A56-D481-1742-B8310F669B1D}"/>
                </a:ext>
              </a:extLst>
            </p:cNvPr>
            <p:cNvSpPr/>
            <p:nvPr/>
          </p:nvSpPr>
          <p:spPr>
            <a:xfrm>
              <a:off x="8060983" y="185437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C864BCF2-AC3E-B8E5-C47F-99B4FBFC5385}"/>
              </a:ext>
            </a:extLst>
          </p:cNvPr>
          <p:cNvGrpSpPr/>
          <p:nvPr/>
        </p:nvGrpSpPr>
        <p:grpSpPr>
          <a:xfrm>
            <a:off x="1846637" y="3576793"/>
            <a:ext cx="299201" cy="299577"/>
            <a:chOff x="1989205" y="4510857"/>
            <a:chExt cx="299201" cy="299577"/>
          </a:xfrm>
        </p:grpSpPr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13D1D647-2D34-9B0A-25A4-891E5BE6092A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B2EA462B-70CF-C088-D7EE-968B26164FAC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ED763AD5-2511-C6ED-1267-910A027AA1A7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16AD3E12-7E53-ED5C-9FC4-0F6A4BB6D769}"/>
              </a:ext>
            </a:extLst>
          </p:cNvPr>
          <p:cNvGrpSpPr/>
          <p:nvPr/>
        </p:nvGrpSpPr>
        <p:grpSpPr>
          <a:xfrm>
            <a:off x="2397244" y="3586625"/>
            <a:ext cx="299201" cy="299577"/>
            <a:chOff x="1989205" y="4510857"/>
            <a:chExt cx="299201" cy="299577"/>
          </a:xfrm>
        </p:grpSpPr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22D1523A-D5DD-9B19-035E-4CDC4AD59A5B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560AA2A3-FE8F-2956-976F-9C1C141268AA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4AC64FBC-290F-6376-59FE-09AB97B7170A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0F51F24A-F281-AF68-8BCC-01070A35BDC4}"/>
              </a:ext>
            </a:extLst>
          </p:cNvPr>
          <p:cNvGrpSpPr/>
          <p:nvPr/>
        </p:nvGrpSpPr>
        <p:grpSpPr>
          <a:xfrm>
            <a:off x="2377580" y="3119591"/>
            <a:ext cx="299201" cy="299577"/>
            <a:chOff x="1989205" y="4510857"/>
            <a:chExt cx="299201" cy="299577"/>
          </a:xfrm>
        </p:grpSpPr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E7C00704-A85B-DD66-24E9-7D94DBBEBE1C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1AC18086-2C0D-8491-D4BB-9AD2003317AE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B781F017-8969-E826-8AD9-84CBD4487AA4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9F3F1239-7FB3-CDF1-0B57-05AA71AE25C7}"/>
              </a:ext>
            </a:extLst>
          </p:cNvPr>
          <p:cNvGrpSpPr/>
          <p:nvPr/>
        </p:nvGrpSpPr>
        <p:grpSpPr>
          <a:xfrm>
            <a:off x="2131773" y="4037907"/>
            <a:ext cx="299201" cy="299577"/>
            <a:chOff x="1989205" y="4510857"/>
            <a:chExt cx="299201" cy="299577"/>
          </a:xfrm>
        </p:grpSpPr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CC971824-3DAD-6700-118C-543865AD1738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1D04CDE2-CF7E-D84D-A8FD-8944FBD22E8C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2A433B2A-5912-52B3-28E2-86C8752A8D67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5FC203CE-9F8D-9893-EE9E-35D28223FE99}"/>
              </a:ext>
            </a:extLst>
          </p:cNvPr>
          <p:cNvGrpSpPr/>
          <p:nvPr/>
        </p:nvGrpSpPr>
        <p:grpSpPr>
          <a:xfrm>
            <a:off x="4755862" y="3513724"/>
            <a:ext cx="299201" cy="299577"/>
            <a:chOff x="1989205" y="4510857"/>
            <a:chExt cx="299201" cy="299577"/>
          </a:xfrm>
        </p:grpSpPr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8CA43E27-8824-D5E8-40DF-3E33065A986A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60FE318C-7269-9AC5-4165-B6EC80C668CE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9AE72BC1-C76D-FA76-BCBD-8A34BFD30C72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A312F925-D450-357B-23F9-1948CF2E005C}"/>
              </a:ext>
            </a:extLst>
          </p:cNvPr>
          <p:cNvGrpSpPr/>
          <p:nvPr/>
        </p:nvGrpSpPr>
        <p:grpSpPr>
          <a:xfrm>
            <a:off x="4755862" y="3041775"/>
            <a:ext cx="299201" cy="299577"/>
            <a:chOff x="1989205" y="4510857"/>
            <a:chExt cx="299201" cy="299577"/>
          </a:xfrm>
        </p:grpSpPr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DC824F81-7237-7A32-6E8A-6766C7BCBCCE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D8CB304F-BFED-5E22-1FD5-6963233E1A15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462">
              <a:extLst>
                <a:ext uri="{FF2B5EF4-FFF2-40B4-BE49-F238E27FC236}">
                  <a16:creationId xmlns:a16="http://schemas.microsoft.com/office/drawing/2014/main" id="{78014E17-BCB2-AD16-D496-69706F367003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E0787E67-5A2C-A926-6294-9530D8B1F5BF}"/>
              </a:ext>
            </a:extLst>
          </p:cNvPr>
          <p:cNvGrpSpPr/>
          <p:nvPr/>
        </p:nvGrpSpPr>
        <p:grpSpPr>
          <a:xfrm>
            <a:off x="5286804" y="3200553"/>
            <a:ext cx="298125" cy="149789"/>
            <a:chOff x="1989205" y="4660645"/>
            <a:chExt cx="298125" cy="149789"/>
          </a:xfrm>
        </p:grpSpPr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F07921CB-7964-9ED9-D2C0-CD05599EEFC2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693DDEBD-82B7-543B-5BBE-E477240CA0A7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9C32E59F-B2FC-D02C-9540-CCF521238DC1}"/>
              </a:ext>
            </a:extLst>
          </p:cNvPr>
          <p:cNvGrpSpPr/>
          <p:nvPr/>
        </p:nvGrpSpPr>
        <p:grpSpPr>
          <a:xfrm>
            <a:off x="5286803" y="3523556"/>
            <a:ext cx="299201" cy="299577"/>
            <a:chOff x="1989205" y="4510857"/>
            <a:chExt cx="299201" cy="299577"/>
          </a:xfrm>
        </p:grpSpPr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B418AB64-E5BA-D461-2BA4-9614BFA91719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9AF51211-3711-552F-A6F5-B59AB21152E6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FA0C5521-CD44-FC0F-456D-499FB5250079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2E2D4375-FA48-8190-34BA-9C868F042AB1}"/>
              </a:ext>
            </a:extLst>
          </p:cNvPr>
          <p:cNvGrpSpPr/>
          <p:nvPr/>
        </p:nvGrpSpPr>
        <p:grpSpPr>
          <a:xfrm>
            <a:off x="5043077" y="3975840"/>
            <a:ext cx="299201" cy="299577"/>
            <a:chOff x="1989205" y="4510857"/>
            <a:chExt cx="299201" cy="299577"/>
          </a:xfrm>
        </p:grpSpPr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C3DB94AD-12CC-C717-D51A-A463E2FE7428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967B185B-9A95-81A9-5B86-068A95CAD571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5F077DD4-D46A-AB99-0087-694AAF7D830A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150295BF-6BEB-5241-559D-9A761222064B}"/>
              </a:ext>
            </a:extLst>
          </p:cNvPr>
          <p:cNvGrpSpPr/>
          <p:nvPr/>
        </p:nvGrpSpPr>
        <p:grpSpPr>
          <a:xfrm>
            <a:off x="3794380" y="4515444"/>
            <a:ext cx="299201" cy="299577"/>
            <a:chOff x="1989205" y="4510857"/>
            <a:chExt cx="299201" cy="299577"/>
          </a:xfrm>
        </p:grpSpPr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C97D2DE9-AE91-CF5C-C6E8-D24C6E9645ED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00358AE8-083B-96B6-0F62-89D4CADA0E71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ADEBD86B-936B-A9D5-302A-AF819BE402A5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1C4EFEC9-26EA-2F1D-60C9-09B744FAABE9}"/>
              </a:ext>
            </a:extLst>
          </p:cNvPr>
          <p:cNvGrpSpPr/>
          <p:nvPr/>
        </p:nvGrpSpPr>
        <p:grpSpPr>
          <a:xfrm>
            <a:off x="3799352" y="4961853"/>
            <a:ext cx="299576" cy="299577"/>
            <a:chOff x="6784258" y="1691148"/>
            <a:chExt cx="491614" cy="491615"/>
          </a:xfrm>
        </p:grpSpPr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B3B6F027-DCF3-9B99-6285-D34CE7D92BB2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EE5FD812-DA63-A07D-B2D7-D097D6FB2595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A9D0F2BD-3B0A-812B-495E-A48D5F747DA9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60326C37-746E-1373-092E-D21562168977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B82CDD6F-49D4-D004-5044-A81E27A20B3E}"/>
              </a:ext>
            </a:extLst>
          </p:cNvPr>
          <p:cNvGrpSpPr/>
          <p:nvPr/>
        </p:nvGrpSpPr>
        <p:grpSpPr>
          <a:xfrm>
            <a:off x="3794380" y="4977560"/>
            <a:ext cx="299201" cy="299577"/>
            <a:chOff x="1989205" y="4510857"/>
            <a:chExt cx="299201" cy="299577"/>
          </a:xfrm>
        </p:grpSpPr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DE67AD1A-C81A-D054-DD74-87C88E83F15A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2EB32FB2-899B-2D08-9740-9E531E3C478B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389A328E-8F9A-5655-1D34-65FA075BA74A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CB1FB544-E26E-BF3D-D4CA-E6CF5D6BD992}"/>
              </a:ext>
            </a:extLst>
          </p:cNvPr>
          <p:cNvGrpSpPr/>
          <p:nvPr/>
        </p:nvGrpSpPr>
        <p:grpSpPr>
          <a:xfrm>
            <a:off x="3268410" y="4961853"/>
            <a:ext cx="299576" cy="299577"/>
            <a:chOff x="6784258" y="1691148"/>
            <a:chExt cx="491614" cy="491615"/>
          </a:xfrm>
        </p:grpSpPr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5484B020-539E-744E-75EB-5302EDEC3627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A32A61CB-CD0D-3FB6-BB13-C03001B6089A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50B4C69D-58D2-DE83-B9E4-407EB4B8A2CC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E58B9D0D-0017-08D9-5D9A-4D158C39CD3C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7448D216-3846-714A-D30B-59B9E038C362}"/>
              </a:ext>
            </a:extLst>
          </p:cNvPr>
          <p:cNvGrpSpPr/>
          <p:nvPr/>
        </p:nvGrpSpPr>
        <p:grpSpPr>
          <a:xfrm>
            <a:off x="3263438" y="4967728"/>
            <a:ext cx="299201" cy="299577"/>
            <a:chOff x="1989205" y="4510857"/>
            <a:chExt cx="299201" cy="299577"/>
          </a:xfrm>
        </p:grpSpPr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C2A4704D-8F3B-B7BD-E130-4631A6683EB6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FB4ED29E-5A0B-9CFE-D13C-7BD48708EED6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BC035FD9-9D64-307C-FFB6-B132372118D4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B2BAD583-74DF-5027-8BB3-011933D668AF}"/>
              </a:ext>
            </a:extLst>
          </p:cNvPr>
          <p:cNvGrpSpPr/>
          <p:nvPr/>
        </p:nvGrpSpPr>
        <p:grpSpPr>
          <a:xfrm>
            <a:off x="3248746" y="4492574"/>
            <a:ext cx="299576" cy="299577"/>
            <a:chOff x="6784258" y="1691148"/>
            <a:chExt cx="491614" cy="491615"/>
          </a:xfrm>
        </p:grpSpPr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0B839CCC-F5D9-7647-49D8-A3B6C5D0028B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4EE86B6C-C934-86CA-A754-42294D036187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1DB32624-70B9-E4F8-8F89-B6BD4159C6E0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BF3CA87C-E945-20DC-ECC1-452533368E1E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1AAD0A0F-F9FA-1BA9-4291-6ADDCE0D56E1}"/>
              </a:ext>
            </a:extLst>
          </p:cNvPr>
          <p:cNvGrpSpPr/>
          <p:nvPr/>
        </p:nvGrpSpPr>
        <p:grpSpPr>
          <a:xfrm>
            <a:off x="3253606" y="4498449"/>
            <a:ext cx="299201" cy="299577"/>
            <a:chOff x="1989205" y="4510857"/>
            <a:chExt cx="299201" cy="299577"/>
          </a:xfrm>
        </p:grpSpPr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A0397993-3371-1DA7-A717-A2E460DE2C78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6CDBF2E5-8B2C-BF07-2F1F-169DFDAB40AA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F0355870-6B99-6E1B-A276-C8FE5740A6DB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32B332B-2B27-544B-C829-3B3A2F58DC82}"/>
              </a:ext>
            </a:extLst>
          </p:cNvPr>
          <p:cNvGrpSpPr/>
          <p:nvPr/>
        </p:nvGrpSpPr>
        <p:grpSpPr>
          <a:xfrm>
            <a:off x="2512415" y="4677042"/>
            <a:ext cx="299576" cy="299577"/>
            <a:chOff x="6784258" y="1691148"/>
            <a:chExt cx="491614" cy="491615"/>
          </a:xfrm>
        </p:grpSpPr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E4484EEE-2F66-7079-5F69-F5AD8EB044F4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566A6C5A-3A37-1D06-5856-165882DBF811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889C85AE-FD96-D27E-1A04-3166F3C82F64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37CA7994-D9AD-FF3F-1540-72192B1CB944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E2284AA4-B38E-0EA5-643A-F3B4B9E54B12}"/>
              </a:ext>
            </a:extLst>
          </p:cNvPr>
          <p:cNvGrpSpPr/>
          <p:nvPr/>
        </p:nvGrpSpPr>
        <p:grpSpPr>
          <a:xfrm>
            <a:off x="2517275" y="4692749"/>
            <a:ext cx="299201" cy="299577"/>
            <a:chOff x="1989205" y="4510857"/>
            <a:chExt cx="299201" cy="299577"/>
          </a:xfrm>
        </p:grpSpPr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958C076C-B8C4-AA6C-8FDC-3023457F13AC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1EE1BB19-ECC1-6B37-C928-8E0A3770BCB6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7EE66E69-ABF0-6AC3-2226-7FECF6561377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679D27CF-295C-9051-6F8E-F78543144E91}"/>
              </a:ext>
            </a:extLst>
          </p:cNvPr>
          <p:cNvGrpSpPr/>
          <p:nvPr/>
        </p:nvGrpSpPr>
        <p:grpSpPr>
          <a:xfrm>
            <a:off x="3181008" y="2081326"/>
            <a:ext cx="299576" cy="299577"/>
            <a:chOff x="6784258" y="1691148"/>
            <a:chExt cx="491614" cy="491615"/>
          </a:xfrm>
        </p:grpSpPr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DF237AF3-548B-48EC-6977-F7A31C9F6281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1D0AC77B-09F8-4D72-720D-DBBAEB7ADBE6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10A8FD9C-AFD5-7B28-63B4-592323EF1DAC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17976A0B-9AC7-B0BC-9DCE-ED83EDC1E43C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75828244-9987-4410-3E08-62E11C1E2DF2}"/>
              </a:ext>
            </a:extLst>
          </p:cNvPr>
          <p:cNvGrpSpPr/>
          <p:nvPr/>
        </p:nvGrpSpPr>
        <p:grpSpPr>
          <a:xfrm>
            <a:off x="3183001" y="2092800"/>
            <a:ext cx="299201" cy="299577"/>
            <a:chOff x="1989205" y="4510857"/>
            <a:chExt cx="299201" cy="299577"/>
          </a:xfrm>
        </p:grpSpPr>
        <p:sp>
          <p:nvSpPr>
            <p:cNvPr id="522" name="Rectangle 521">
              <a:extLst>
                <a:ext uri="{FF2B5EF4-FFF2-40B4-BE49-F238E27FC236}">
                  <a16:creationId xmlns:a16="http://schemas.microsoft.com/office/drawing/2014/main" id="{AF481541-0457-9A74-C49B-6DAA41B10B23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8380F394-880C-B9E1-7298-69ABCC8DDDFA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7350C74F-B524-3274-55A0-8473E868A533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6A59F0C9-0CBB-151C-741A-37FD1B6315A2}"/>
              </a:ext>
            </a:extLst>
          </p:cNvPr>
          <p:cNvGrpSpPr/>
          <p:nvPr/>
        </p:nvGrpSpPr>
        <p:grpSpPr>
          <a:xfrm>
            <a:off x="3171176" y="1629808"/>
            <a:ext cx="299576" cy="299577"/>
            <a:chOff x="6784258" y="1691148"/>
            <a:chExt cx="491614" cy="491615"/>
          </a:xfrm>
        </p:grpSpPr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39E39BD1-E24F-C5C7-DB95-27DEC7051617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Rectangle 526">
              <a:extLst>
                <a:ext uri="{FF2B5EF4-FFF2-40B4-BE49-F238E27FC236}">
                  <a16:creationId xmlns:a16="http://schemas.microsoft.com/office/drawing/2014/main" id="{41E8163A-5EA4-5DE1-1E56-CA10A82AD18C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7810AE50-174E-00BF-B8A2-3FEBEDF19E69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551A0394-174E-ABFC-94E0-26D8A30BAE63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1665F9DC-324F-A0B1-53DA-56F74FC265D5}"/>
              </a:ext>
            </a:extLst>
          </p:cNvPr>
          <p:cNvGrpSpPr/>
          <p:nvPr/>
        </p:nvGrpSpPr>
        <p:grpSpPr>
          <a:xfrm>
            <a:off x="3166204" y="1632951"/>
            <a:ext cx="299201" cy="299577"/>
            <a:chOff x="1989205" y="4510857"/>
            <a:chExt cx="299201" cy="299577"/>
          </a:xfrm>
        </p:grpSpPr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14BC5A1A-DDD6-BB2E-0050-20F0718DFD2E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251DADEE-6576-0E01-559E-FF965F9573A2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31AEC3AB-BEE8-67BC-918B-79C2AEC8260E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DC402DE0-66FC-BA82-B855-01EA1EDF1D91}"/>
              </a:ext>
            </a:extLst>
          </p:cNvPr>
          <p:cNvGrpSpPr/>
          <p:nvPr/>
        </p:nvGrpSpPr>
        <p:grpSpPr>
          <a:xfrm>
            <a:off x="3721782" y="1642507"/>
            <a:ext cx="299576" cy="299577"/>
            <a:chOff x="6784258" y="1691148"/>
            <a:chExt cx="491614" cy="491615"/>
          </a:xfrm>
        </p:grpSpPr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F38E6934-93C9-1A24-2BCA-C00B82B65527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002931DA-1415-8EED-50CE-C7878463DBF9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B1C9CCB1-86C7-1D05-45BC-9625837BD2F0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F95F1A48-0021-5A26-7A7E-49EABD0164A3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9858E241-02C3-8389-53BA-2B4499661F1D}"/>
              </a:ext>
            </a:extLst>
          </p:cNvPr>
          <p:cNvGrpSpPr/>
          <p:nvPr/>
        </p:nvGrpSpPr>
        <p:grpSpPr>
          <a:xfrm>
            <a:off x="3716810" y="1637184"/>
            <a:ext cx="299201" cy="299577"/>
            <a:chOff x="1989205" y="4510857"/>
            <a:chExt cx="299201" cy="299577"/>
          </a:xfrm>
        </p:grpSpPr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6DCF66E6-1C10-0520-73D4-128A5B907A34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8C221CA4-945C-A3EF-3931-E6CE39F60CDF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2BF038B9-2E1B-4D86-859B-45F02BBDD90A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6AC5A259-9C27-471D-4585-0B5937711D0E}"/>
              </a:ext>
            </a:extLst>
          </p:cNvPr>
          <p:cNvGrpSpPr/>
          <p:nvPr/>
        </p:nvGrpSpPr>
        <p:grpSpPr>
          <a:xfrm>
            <a:off x="3702117" y="2122922"/>
            <a:ext cx="299576" cy="299577"/>
            <a:chOff x="6784258" y="1691148"/>
            <a:chExt cx="491614" cy="491615"/>
          </a:xfrm>
        </p:grpSpPr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943749F9-A1A8-D32A-6548-AD80DEA8290C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F73F48F3-106C-5A0F-52DC-F3D34FAB8E70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2E59135D-B1C4-79DC-764B-8142CEDC1E2C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863D7493-5BF5-D3A7-FBE0-3A497BFC5806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9A257CD5-6ECF-A9AC-69A9-DD5472350108}"/>
              </a:ext>
            </a:extLst>
          </p:cNvPr>
          <p:cNvGrpSpPr/>
          <p:nvPr/>
        </p:nvGrpSpPr>
        <p:grpSpPr>
          <a:xfrm>
            <a:off x="3716809" y="2128797"/>
            <a:ext cx="299201" cy="299577"/>
            <a:chOff x="1989205" y="4510857"/>
            <a:chExt cx="299201" cy="299577"/>
          </a:xfrm>
        </p:grpSpPr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B8610F2A-44C2-2550-57D8-4CF332359C26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C3544207-2882-E30E-1367-80E77F6BCE65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A59E6FB4-9A84-FF42-897D-B191B61637BB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02BA8B18-1D18-42A7-A7E6-68255CBEB558}"/>
              </a:ext>
            </a:extLst>
          </p:cNvPr>
          <p:cNvGrpSpPr/>
          <p:nvPr/>
        </p:nvGrpSpPr>
        <p:grpSpPr>
          <a:xfrm>
            <a:off x="4478865" y="2004936"/>
            <a:ext cx="299576" cy="299577"/>
            <a:chOff x="6784258" y="1691148"/>
            <a:chExt cx="491614" cy="491615"/>
          </a:xfrm>
        </p:grpSpPr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7210476C-5E49-7F66-BEB9-508EF5DB9BF0}"/>
                </a:ext>
              </a:extLst>
            </p:cNvPr>
            <p:cNvSpPr/>
            <p:nvPr/>
          </p:nvSpPr>
          <p:spPr>
            <a:xfrm>
              <a:off x="6784258" y="1691148"/>
              <a:ext cx="245807" cy="2458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984F2465-108E-EF9B-EFE9-59FB37B9B130}"/>
                </a:ext>
              </a:extLst>
            </p:cNvPr>
            <p:cNvSpPr/>
            <p:nvPr/>
          </p:nvSpPr>
          <p:spPr>
            <a:xfrm>
              <a:off x="7030065" y="1691148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A157A474-49E6-CEB0-078D-1D72E5574356}"/>
                </a:ext>
              </a:extLst>
            </p:cNvPr>
            <p:cNvSpPr/>
            <p:nvPr/>
          </p:nvSpPr>
          <p:spPr>
            <a:xfrm>
              <a:off x="7028300" y="1936956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998121BD-795D-1ACA-D506-0305628C1D93}"/>
                </a:ext>
              </a:extLst>
            </p:cNvPr>
            <p:cNvSpPr/>
            <p:nvPr/>
          </p:nvSpPr>
          <p:spPr>
            <a:xfrm>
              <a:off x="6784874" y="1936955"/>
              <a:ext cx="245807" cy="2458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CC4A1D55-52CC-8487-AD4F-6F5249AC52BE}"/>
              </a:ext>
            </a:extLst>
          </p:cNvPr>
          <p:cNvGrpSpPr/>
          <p:nvPr/>
        </p:nvGrpSpPr>
        <p:grpSpPr>
          <a:xfrm>
            <a:off x="4483725" y="2020643"/>
            <a:ext cx="299201" cy="299577"/>
            <a:chOff x="1989205" y="4510857"/>
            <a:chExt cx="299201" cy="299577"/>
          </a:xfrm>
        </p:grpSpPr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250BAE2B-0863-0648-175A-7CF3AEBE730C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F5FB2A74-C7BD-23E3-815A-956A6A8D77DF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740D93CD-A8BE-CD7B-F3B6-8EC44C798D46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1" name="Rectangle 560">
            <a:extLst>
              <a:ext uri="{FF2B5EF4-FFF2-40B4-BE49-F238E27FC236}">
                <a16:creationId xmlns:a16="http://schemas.microsoft.com/office/drawing/2014/main" id="{8E584003-1A4C-BBBF-8CA0-6DE95B160292}"/>
              </a:ext>
            </a:extLst>
          </p:cNvPr>
          <p:cNvSpPr/>
          <p:nvPr/>
        </p:nvSpPr>
        <p:spPr>
          <a:xfrm>
            <a:off x="5437353" y="3060752"/>
            <a:ext cx="149788" cy="1497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5C79018E-1A9C-8C19-E797-BEE5C9617783}"/>
              </a:ext>
            </a:extLst>
          </p:cNvPr>
          <p:cNvSpPr/>
          <p:nvPr/>
        </p:nvSpPr>
        <p:spPr>
          <a:xfrm>
            <a:off x="3952682" y="4496261"/>
            <a:ext cx="149788" cy="1497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806DB245-D366-58CE-770E-11868C21CAE2}"/>
              </a:ext>
            </a:extLst>
          </p:cNvPr>
          <p:cNvSpPr/>
          <p:nvPr/>
        </p:nvSpPr>
        <p:spPr>
          <a:xfrm>
            <a:off x="2182560" y="689410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D465D7CE-0162-5FD7-E7E3-CD643A343D75}"/>
              </a:ext>
            </a:extLst>
          </p:cNvPr>
          <p:cNvSpPr/>
          <p:nvPr/>
        </p:nvSpPr>
        <p:spPr>
          <a:xfrm>
            <a:off x="2737097" y="689410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88CE3411-CA0A-E344-C30F-441DBF211507}"/>
              </a:ext>
            </a:extLst>
          </p:cNvPr>
          <p:cNvSpPr/>
          <p:nvPr/>
        </p:nvSpPr>
        <p:spPr>
          <a:xfrm>
            <a:off x="3720322" y="664116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04E732BD-F7F7-321B-B0A2-98028C9D9CDC}"/>
              </a:ext>
            </a:extLst>
          </p:cNvPr>
          <p:cNvSpPr/>
          <p:nvPr/>
        </p:nvSpPr>
        <p:spPr>
          <a:xfrm>
            <a:off x="4599157" y="607832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72A40826-EF63-A85D-B67E-3667D929F938}"/>
              </a:ext>
            </a:extLst>
          </p:cNvPr>
          <p:cNvSpPr/>
          <p:nvPr/>
        </p:nvSpPr>
        <p:spPr>
          <a:xfrm>
            <a:off x="5073243" y="1236366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6F1A3272-918F-00C5-30A2-DF7CDDCC35C8}"/>
              </a:ext>
            </a:extLst>
          </p:cNvPr>
          <p:cNvSpPr/>
          <p:nvPr/>
        </p:nvSpPr>
        <p:spPr>
          <a:xfrm>
            <a:off x="5774605" y="1810286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ACB79C9C-7247-D5C0-0148-13761164D07D}"/>
              </a:ext>
            </a:extLst>
          </p:cNvPr>
          <p:cNvSpPr/>
          <p:nvPr/>
        </p:nvSpPr>
        <p:spPr>
          <a:xfrm>
            <a:off x="1643518" y="1167021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Rectangle 573">
            <a:extLst>
              <a:ext uri="{FF2B5EF4-FFF2-40B4-BE49-F238E27FC236}">
                <a16:creationId xmlns:a16="http://schemas.microsoft.com/office/drawing/2014/main" id="{A29BCC69-C7C5-DA08-0017-18B1D918AA6A}"/>
              </a:ext>
            </a:extLst>
          </p:cNvPr>
          <p:cNvSpPr/>
          <p:nvPr/>
        </p:nvSpPr>
        <p:spPr>
          <a:xfrm>
            <a:off x="1643518" y="1650666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Rectangle 574">
            <a:extLst>
              <a:ext uri="{FF2B5EF4-FFF2-40B4-BE49-F238E27FC236}">
                <a16:creationId xmlns:a16="http://schemas.microsoft.com/office/drawing/2014/main" id="{C1441727-7B8B-6D27-DDFC-DF6127F1D0C3}"/>
              </a:ext>
            </a:extLst>
          </p:cNvPr>
          <p:cNvSpPr/>
          <p:nvPr/>
        </p:nvSpPr>
        <p:spPr>
          <a:xfrm>
            <a:off x="1176485" y="1895012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Rectangle 575">
            <a:extLst>
              <a:ext uri="{FF2B5EF4-FFF2-40B4-BE49-F238E27FC236}">
                <a16:creationId xmlns:a16="http://schemas.microsoft.com/office/drawing/2014/main" id="{4EBEA1AC-8D8E-2AF7-4262-2C3BAFADC61B}"/>
              </a:ext>
            </a:extLst>
          </p:cNvPr>
          <p:cNvSpPr/>
          <p:nvPr/>
        </p:nvSpPr>
        <p:spPr>
          <a:xfrm>
            <a:off x="925396" y="2530654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Rectangle 576">
            <a:extLst>
              <a:ext uri="{FF2B5EF4-FFF2-40B4-BE49-F238E27FC236}">
                <a16:creationId xmlns:a16="http://schemas.microsoft.com/office/drawing/2014/main" id="{512F8FA8-4F5F-AB82-B964-C29005DB2CF1}"/>
              </a:ext>
            </a:extLst>
          </p:cNvPr>
          <p:cNvSpPr/>
          <p:nvPr/>
        </p:nvSpPr>
        <p:spPr>
          <a:xfrm>
            <a:off x="487860" y="2879699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Rectangle 577">
            <a:extLst>
              <a:ext uri="{FF2B5EF4-FFF2-40B4-BE49-F238E27FC236}">
                <a16:creationId xmlns:a16="http://schemas.microsoft.com/office/drawing/2014/main" id="{C7CF7CCE-98D8-21C2-DDB1-7E07DD3B8C55}"/>
              </a:ext>
            </a:extLst>
          </p:cNvPr>
          <p:cNvSpPr/>
          <p:nvPr/>
        </p:nvSpPr>
        <p:spPr>
          <a:xfrm>
            <a:off x="758753" y="3553209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ECF2E6FF-C5EB-B9C4-70B1-3114D054B81E}"/>
              </a:ext>
            </a:extLst>
          </p:cNvPr>
          <p:cNvSpPr/>
          <p:nvPr/>
        </p:nvSpPr>
        <p:spPr>
          <a:xfrm>
            <a:off x="703523" y="4049737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37DE92E1-F5F9-BE87-3C75-D3A6017BBB2D}"/>
              </a:ext>
            </a:extLst>
          </p:cNvPr>
          <p:cNvSpPr/>
          <p:nvPr/>
        </p:nvSpPr>
        <p:spPr>
          <a:xfrm>
            <a:off x="1005233" y="4969053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4F48FFF3-A25C-F62D-D081-6E691A272BCD}"/>
              </a:ext>
            </a:extLst>
          </p:cNvPr>
          <p:cNvSpPr/>
          <p:nvPr/>
        </p:nvSpPr>
        <p:spPr>
          <a:xfrm>
            <a:off x="1134193" y="4492188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09FAAA34-6760-1416-437F-3B6D8F46A9C2}"/>
              </a:ext>
            </a:extLst>
          </p:cNvPr>
          <p:cNvSpPr/>
          <p:nvPr/>
        </p:nvSpPr>
        <p:spPr>
          <a:xfrm>
            <a:off x="1755331" y="5174221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83D6E34A-6C9B-A14E-72D1-33F619E376DB}"/>
              </a:ext>
            </a:extLst>
          </p:cNvPr>
          <p:cNvSpPr/>
          <p:nvPr/>
        </p:nvSpPr>
        <p:spPr>
          <a:xfrm>
            <a:off x="2032772" y="5857564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Rectangle 583">
            <a:extLst>
              <a:ext uri="{FF2B5EF4-FFF2-40B4-BE49-F238E27FC236}">
                <a16:creationId xmlns:a16="http://schemas.microsoft.com/office/drawing/2014/main" id="{65DFBD26-24D0-C93A-9B4C-71EA1A5AF1C0}"/>
              </a:ext>
            </a:extLst>
          </p:cNvPr>
          <p:cNvSpPr/>
          <p:nvPr/>
        </p:nvSpPr>
        <p:spPr>
          <a:xfrm>
            <a:off x="2626637" y="6070363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70081A21-8C37-E433-4531-1C6139BE386F}"/>
              </a:ext>
            </a:extLst>
          </p:cNvPr>
          <p:cNvSpPr/>
          <p:nvPr/>
        </p:nvSpPr>
        <p:spPr>
          <a:xfrm>
            <a:off x="3172327" y="6015133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80BAF783-85A7-DB7E-A92A-8B5E6D6B7C94}"/>
              </a:ext>
            </a:extLst>
          </p:cNvPr>
          <p:cNvSpPr/>
          <p:nvPr/>
        </p:nvSpPr>
        <p:spPr>
          <a:xfrm>
            <a:off x="3879942" y="6099859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86EDF9D3-3F48-D461-942E-78D9E57A2E37}"/>
              </a:ext>
            </a:extLst>
          </p:cNvPr>
          <p:cNvSpPr/>
          <p:nvPr/>
        </p:nvSpPr>
        <p:spPr>
          <a:xfrm>
            <a:off x="4473606" y="5743488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4B65DD4D-2778-5F01-7BA4-E117B103799B}"/>
              </a:ext>
            </a:extLst>
          </p:cNvPr>
          <p:cNvSpPr/>
          <p:nvPr/>
        </p:nvSpPr>
        <p:spPr>
          <a:xfrm>
            <a:off x="4998349" y="5710957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Rectangle 588">
            <a:extLst>
              <a:ext uri="{FF2B5EF4-FFF2-40B4-BE49-F238E27FC236}">
                <a16:creationId xmlns:a16="http://schemas.microsoft.com/office/drawing/2014/main" id="{E716B53E-FA50-A26C-FBE6-16F2BE449F16}"/>
              </a:ext>
            </a:extLst>
          </p:cNvPr>
          <p:cNvSpPr/>
          <p:nvPr/>
        </p:nvSpPr>
        <p:spPr>
          <a:xfrm>
            <a:off x="5774605" y="5324009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9722ED6E-4627-236D-D3C8-38FB30305EA2}"/>
              </a:ext>
            </a:extLst>
          </p:cNvPr>
          <p:cNvSpPr/>
          <p:nvPr/>
        </p:nvSpPr>
        <p:spPr>
          <a:xfrm>
            <a:off x="5774605" y="4407462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32A01D80-6687-A530-126A-D7781A91A6BC}"/>
              </a:ext>
            </a:extLst>
          </p:cNvPr>
          <p:cNvSpPr/>
          <p:nvPr/>
        </p:nvSpPr>
        <p:spPr>
          <a:xfrm>
            <a:off x="6315016" y="4348466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657E814F-B684-683A-667F-CD0C247268EC}"/>
              </a:ext>
            </a:extLst>
          </p:cNvPr>
          <p:cNvSpPr/>
          <p:nvPr/>
        </p:nvSpPr>
        <p:spPr>
          <a:xfrm>
            <a:off x="6316769" y="3429153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D7C52941-434B-6D8E-7736-274A69A17A42}"/>
              </a:ext>
            </a:extLst>
          </p:cNvPr>
          <p:cNvSpPr/>
          <p:nvPr/>
        </p:nvSpPr>
        <p:spPr>
          <a:xfrm>
            <a:off x="6040770" y="2476576"/>
            <a:ext cx="149788" cy="14978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9D3A1AD6-55F9-6E71-B80B-46E4A2ACADEF}"/>
              </a:ext>
            </a:extLst>
          </p:cNvPr>
          <p:cNvGrpSpPr/>
          <p:nvPr/>
        </p:nvGrpSpPr>
        <p:grpSpPr>
          <a:xfrm>
            <a:off x="2736966" y="689410"/>
            <a:ext cx="299201" cy="299577"/>
            <a:chOff x="1989205" y="4510857"/>
            <a:chExt cx="299201" cy="299577"/>
          </a:xfrm>
        </p:grpSpPr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24D4CF66-E4FB-5D21-18EE-95F7B5D2B691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0871CDB3-C440-0CA4-FD84-9ABBEAB44322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8819277D-27E3-491C-7CDD-84959092F3E0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2763D4D6-2C97-3222-0477-8D2203075A42}"/>
              </a:ext>
            </a:extLst>
          </p:cNvPr>
          <p:cNvGrpSpPr/>
          <p:nvPr/>
        </p:nvGrpSpPr>
        <p:grpSpPr>
          <a:xfrm>
            <a:off x="2182560" y="675051"/>
            <a:ext cx="299201" cy="299577"/>
            <a:chOff x="1989205" y="4510857"/>
            <a:chExt cx="299201" cy="299577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E2A18B8-82B3-B24F-E5CE-D1A65420F23A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608749C0-56FC-CB01-111F-36724EEE9A22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13D5799A-6193-8A91-CF84-75D836C11FA3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6" name="Group 595">
            <a:extLst>
              <a:ext uri="{FF2B5EF4-FFF2-40B4-BE49-F238E27FC236}">
                <a16:creationId xmlns:a16="http://schemas.microsoft.com/office/drawing/2014/main" id="{AEB2598E-02C7-905A-B67B-8B42279630D5}"/>
              </a:ext>
            </a:extLst>
          </p:cNvPr>
          <p:cNvGrpSpPr/>
          <p:nvPr/>
        </p:nvGrpSpPr>
        <p:grpSpPr>
          <a:xfrm>
            <a:off x="1633873" y="1176106"/>
            <a:ext cx="299201" cy="299577"/>
            <a:chOff x="1989205" y="4510857"/>
            <a:chExt cx="299201" cy="299577"/>
          </a:xfrm>
        </p:grpSpPr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id="{76662CA1-2186-6999-1C22-871A43236376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id="{CF8A1F19-440B-2E0E-DDCB-92BDE93CC1E8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08D17724-254B-B4A7-90EF-10CB681B1464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E431934A-F1EA-1D9D-333E-B5637EDA2630}"/>
              </a:ext>
            </a:extLst>
          </p:cNvPr>
          <p:cNvGrpSpPr/>
          <p:nvPr/>
        </p:nvGrpSpPr>
        <p:grpSpPr>
          <a:xfrm>
            <a:off x="1639342" y="1659266"/>
            <a:ext cx="299201" cy="299577"/>
            <a:chOff x="1989205" y="4510857"/>
            <a:chExt cx="299201" cy="299577"/>
          </a:xfrm>
        </p:grpSpPr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5D73A954-0A85-E0F7-AC74-CABDE2D6E86E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55262DF7-D3F5-F795-8B6E-BC7D96EDC404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189D4DBC-7E7B-D31C-8A30-6799B95D95F6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4" name="Group 603">
            <a:extLst>
              <a:ext uri="{FF2B5EF4-FFF2-40B4-BE49-F238E27FC236}">
                <a16:creationId xmlns:a16="http://schemas.microsoft.com/office/drawing/2014/main" id="{097CF26E-67C5-6BFF-ABCC-D419461420E6}"/>
              </a:ext>
            </a:extLst>
          </p:cNvPr>
          <p:cNvGrpSpPr/>
          <p:nvPr/>
        </p:nvGrpSpPr>
        <p:grpSpPr>
          <a:xfrm>
            <a:off x="1179153" y="1895012"/>
            <a:ext cx="299201" cy="299577"/>
            <a:chOff x="1989205" y="4510857"/>
            <a:chExt cx="299201" cy="299577"/>
          </a:xfrm>
        </p:grpSpPr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id="{7D3064EB-4612-5A76-D65D-43D3BB07BE2B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747DC91F-BCD9-B27F-301F-F335DDAA0663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Rectangle 606">
              <a:extLst>
                <a:ext uri="{FF2B5EF4-FFF2-40B4-BE49-F238E27FC236}">
                  <a16:creationId xmlns:a16="http://schemas.microsoft.com/office/drawing/2014/main" id="{AE458AAC-FBC7-13EE-01A8-A3BCB9FCDC86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8" name="Group 607">
            <a:extLst>
              <a:ext uri="{FF2B5EF4-FFF2-40B4-BE49-F238E27FC236}">
                <a16:creationId xmlns:a16="http://schemas.microsoft.com/office/drawing/2014/main" id="{3368B328-E5BD-6ED0-AD6B-5F44AFB9ABA1}"/>
              </a:ext>
            </a:extLst>
          </p:cNvPr>
          <p:cNvGrpSpPr/>
          <p:nvPr/>
        </p:nvGrpSpPr>
        <p:grpSpPr>
          <a:xfrm>
            <a:off x="939867" y="2540177"/>
            <a:ext cx="299201" cy="299577"/>
            <a:chOff x="1989205" y="4510857"/>
            <a:chExt cx="299201" cy="299577"/>
          </a:xfrm>
        </p:grpSpPr>
        <p:sp>
          <p:nvSpPr>
            <p:cNvPr id="609" name="Rectangle 608">
              <a:extLst>
                <a:ext uri="{FF2B5EF4-FFF2-40B4-BE49-F238E27FC236}">
                  <a16:creationId xmlns:a16="http://schemas.microsoft.com/office/drawing/2014/main" id="{6668C872-62AB-4C47-9E3F-654C4301FE9D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id="{60A75866-5475-2605-2E44-853672D730F3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Rectangle 610">
              <a:extLst>
                <a:ext uri="{FF2B5EF4-FFF2-40B4-BE49-F238E27FC236}">
                  <a16:creationId xmlns:a16="http://schemas.microsoft.com/office/drawing/2014/main" id="{E296BFB3-EF2A-1FE2-4DF9-0BE423E9832A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79767EE8-677C-B524-AFA9-01CA49443261}"/>
              </a:ext>
            </a:extLst>
          </p:cNvPr>
          <p:cNvGrpSpPr/>
          <p:nvPr/>
        </p:nvGrpSpPr>
        <p:grpSpPr>
          <a:xfrm>
            <a:off x="510711" y="2872940"/>
            <a:ext cx="299201" cy="299577"/>
            <a:chOff x="1989205" y="4510857"/>
            <a:chExt cx="299201" cy="299577"/>
          </a:xfrm>
        </p:grpSpPr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B819DDB5-B125-C833-A234-87CFCC5AA061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541A992C-E2F4-5C7F-03FE-AF57D4A68F49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A4352EAF-1E48-9211-C5B2-87DEF6B67B59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6" name="Group 615">
            <a:extLst>
              <a:ext uri="{FF2B5EF4-FFF2-40B4-BE49-F238E27FC236}">
                <a16:creationId xmlns:a16="http://schemas.microsoft.com/office/drawing/2014/main" id="{8E1DBE84-F137-1CFF-CE12-87D45CAFD2EF}"/>
              </a:ext>
            </a:extLst>
          </p:cNvPr>
          <p:cNvGrpSpPr/>
          <p:nvPr/>
        </p:nvGrpSpPr>
        <p:grpSpPr>
          <a:xfrm>
            <a:off x="758753" y="3560314"/>
            <a:ext cx="299201" cy="299577"/>
            <a:chOff x="1989205" y="4510857"/>
            <a:chExt cx="299201" cy="299577"/>
          </a:xfrm>
        </p:grpSpPr>
        <p:sp>
          <p:nvSpPr>
            <p:cNvPr id="617" name="Rectangle 616">
              <a:extLst>
                <a:ext uri="{FF2B5EF4-FFF2-40B4-BE49-F238E27FC236}">
                  <a16:creationId xmlns:a16="http://schemas.microsoft.com/office/drawing/2014/main" id="{5585D207-B504-FB63-4B01-17C0409E6ACA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Rectangle 617">
              <a:extLst>
                <a:ext uri="{FF2B5EF4-FFF2-40B4-BE49-F238E27FC236}">
                  <a16:creationId xmlns:a16="http://schemas.microsoft.com/office/drawing/2014/main" id="{1E9C194B-B050-5A74-0AC4-676E2E41A6D8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9" name="Rectangle 618">
              <a:extLst>
                <a:ext uri="{FF2B5EF4-FFF2-40B4-BE49-F238E27FC236}">
                  <a16:creationId xmlns:a16="http://schemas.microsoft.com/office/drawing/2014/main" id="{21BC93FD-8115-733D-E837-6B95562F81B9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5" name="Group 624">
            <a:extLst>
              <a:ext uri="{FF2B5EF4-FFF2-40B4-BE49-F238E27FC236}">
                <a16:creationId xmlns:a16="http://schemas.microsoft.com/office/drawing/2014/main" id="{E9C6B99C-1EDE-FA92-6604-BF42D1D82D2E}"/>
              </a:ext>
            </a:extLst>
          </p:cNvPr>
          <p:cNvGrpSpPr/>
          <p:nvPr/>
        </p:nvGrpSpPr>
        <p:grpSpPr>
          <a:xfrm>
            <a:off x="6034144" y="2476575"/>
            <a:ext cx="299201" cy="299577"/>
            <a:chOff x="1989205" y="4510857"/>
            <a:chExt cx="299201" cy="299577"/>
          </a:xfrm>
        </p:grpSpPr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4D5AE0B6-5479-77EB-DFA3-8AC6D58F030B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Rectangle 626">
              <a:extLst>
                <a:ext uri="{FF2B5EF4-FFF2-40B4-BE49-F238E27FC236}">
                  <a16:creationId xmlns:a16="http://schemas.microsoft.com/office/drawing/2014/main" id="{E0CA6D29-5514-7205-3759-F145736D1A44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D0F997B2-CA07-E47F-ACCD-EC41FB3B70AF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C8D33B15-BA11-AD63-CC85-2DFB5923739D}"/>
              </a:ext>
            </a:extLst>
          </p:cNvPr>
          <p:cNvGrpSpPr/>
          <p:nvPr/>
        </p:nvGrpSpPr>
        <p:grpSpPr>
          <a:xfrm>
            <a:off x="6327970" y="3438985"/>
            <a:ext cx="299201" cy="299577"/>
            <a:chOff x="1989205" y="4510857"/>
            <a:chExt cx="299201" cy="299577"/>
          </a:xfrm>
        </p:grpSpPr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E5F00CE0-3E5E-B958-5A93-EBDA5D9CA189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Rectangle 630">
              <a:extLst>
                <a:ext uri="{FF2B5EF4-FFF2-40B4-BE49-F238E27FC236}">
                  <a16:creationId xmlns:a16="http://schemas.microsoft.com/office/drawing/2014/main" id="{8F9786E2-A6F8-D06C-7BB5-076781CCFF73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Rectangle 631">
              <a:extLst>
                <a:ext uri="{FF2B5EF4-FFF2-40B4-BE49-F238E27FC236}">
                  <a16:creationId xmlns:a16="http://schemas.microsoft.com/office/drawing/2014/main" id="{7BB7C650-8982-9520-4A01-AD6A766B9017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3" name="Group 632">
            <a:extLst>
              <a:ext uri="{FF2B5EF4-FFF2-40B4-BE49-F238E27FC236}">
                <a16:creationId xmlns:a16="http://schemas.microsoft.com/office/drawing/2014/main" id="{2BAF981B-2B8A-784C-0376-6B43DAED8C3E}"/>
              </a:ext>
            </a:extLst>
          </p:cNvPr>
          <p:cNvGrpSpPr/>
          <p:nvPr/>
        </p:nvGrpSpPr>
        <p:grpSpPr>
          <a:xfrm>
            <a:off x="6313222" y="4343166"/>
            <a:ext cx="299201" cy="299577"/>
            <a:chOff x="1989205" y="4510857"/>
            <a:chExt cx="299201" cy="299577"/>
          </a:xfrm>
        </p:grpSpPr>
        <p:sp>
          <p:nvSpPr>
            <p:cNvPr id="634" name="Rectangle 633">
              <a:extLst>
                <a:ext uri="{FF2B5EF4-FFF2-40B4-BE49-F238E27FC236}">
                  <a16:creationId xmlns:a16="http://schemas.microsoft.com/office/drawing/2014/main" id="{36176CA8-DA52-161C-4C54-657BDDCBC631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3FB69953-F140-B980-F02A-2CF8FAF0E7C8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6" name="Rectangle 635">
              <a:extLst>
                <a:ext uri="{FF2B5EF4-FFF2-40B4-BE49-F238E27FC236}">
                  <a16:creationId xmlns:a16="http://schemas.microsoft.com/office/drawing/2014/main" id="{426C6D07-CA58-4077-D536-F9532F4DB58F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7" name="Group 636">
            <a:extLst>
              <a:ext uri="{FF2B5EF4-FFF2-40B4-BE49-F238E27FC236}">
                <a16:creationId xmlns:a16="http://schemas.microsoft.com/office/drawing/2014/main" id="{F6E65CAC-EA53-5569-7EE6-CD53D64BCBEE}"/>
              </a:ext>
            </a:extLst>
          </p:cNvPr>
          <p:cNvGrpSpPr/>
          <p:nvPr/>
        </p:nvGrpSpPr>
        <p:grpSpPr>
          <a:xfrm>
            <a:off x="5774605" y="4397630"/>
            <a:ext cx="299201" cy="299577"/>
            <a:chOff x="1989205" y="4510857"/>
            <a:chExt cx="299201" cy="299577"/>
          </a:xfrm>
        </p:grpSpPr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A1231D04-A45E-2090-5604-05DC85EE4E0A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3E3A6D64-98C4-4848-74FA-066D06EF79BE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Rectangle 639">
              <a:extLst>
                <a:ext uri="{FF2B5EF4-FFF2-40B4-BE49-F238E27FC236}">
                  <a16:creationId xmlns:a16="http://schemas.microsoft.com/office/drawing/2014/main" id="{84741849-3F1D-5577-B021-D2878C77F0DE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1" name="Group 640">
            <a:extLst>
              <a:ext uri="{FF2B5EF4-FFF2-40B4-BE49-F238E27FC236}">
                <a16:creationId xmlns:a16="http://schemas.microsoft.com/office/drawing/2014/main" id="{FFD4EBF7-04B6-A1CC-AA00-7EB78DE54F0A}"/>
              </a:ext>
            </a:extLst>
          </p:cNvPr>
          <p:cNvGrpSpPr/>
          <p:nvPr/>
        </p:nvGrpSpPr>
        <p:grpSpPr>
          <a:xfrm>
            <a:off x="5768308" y="5322057"/>
            <a:ext cx="299201" cy="299577"/>
            <a:chOff x="1989205" y="4510857"/>
            <a:chExt cx="299201" cy="299577"/>
          </a:xfrm>
        </p:grpSpPr>
        <p:sp>
          <p:nvSpPr>
            <p:cNvPr id="642" name="Rectangle 641">
              <a:extLst>
                <a:ext uri="{FF2B5EF4-FFF2-40B4-BE49-F238E27FC236}">
                  <a16:creationId xmlns:a16="http://schemas.microsoft.com/office/drawing/2014/main" id="{491A3754-7210-886C-254E-55E6841EDCC9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3" name="Rectangle 642">
              <a:extLst>
                <a:ext uri="{FF2B5EF4-FFF2-40B4-BE49-F238E27FC236}">
                  <a16:creationId xmlns:a16="http://schemas.microsoft.com/office/drawing/2014/main" id="{4B0C1076-D4C9-614C-643B-280EE8A19C77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DA070A67-8704-42CA-4D39-F6834F80B2EF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5" name="Group 644">
            <a:extLst>
              <a:ext uri="{FF2B5EF4-FFF2-40B4-BE49-F238E27FC236}">
                <a16:creationId xmlns:a16="http://schemas.microsoft.com/office/drawing/2014/main" id="{E86E9D02-D174-7FAA-AAF3-E9ECE64AC5FC}"/>
              </a:ext>
            </a:extLst>
          </p:cNvPr>
          <p:cNvGrpSpPr/>
          <p:nvPr/>
        </p:nvGrpSpPr>
        <p:grpSpPr>
          <a:xfrm>
            <a:off x="4998536" y="5707775"/>
            <a:ext cx="299201" cy="299577"/>
            <a:chOff x="1989205" y="4510857"/>
            <a:chExt cx="299201" cy="299577"/>
          </a:xfrm>
        </p:grpSpPr>
        <p:sp>
          <p:nvSpPr>
            <p:cNvPr id="646" name="Rectangle 645">
              <a:extLst>
                <a:ext uri="{FF2B5EF4-FFF2-40B4-BE49-F238E27FC236}">
                  <a16:creationId xmlns:a16="http://schemas.microsoft.com/office/drawing/2014/main" id="{EF12E5E6-73C5-AFCA-B8F5-447BAE8C4CD8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7" name="Rectangle 646">
              <a:extLst>
                <a:ext uri="{FF2B5EF4-FFF2-40B4-BE49-F238E27FC236}">
                  <a16:creationId xmlns:a16="http://schemas.microsoft.com/office/drawing/2014/main" id="{E50E4582-2C82-19DD-4A3C-60AF35F77A34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8" name="Rectangle 647">
              <a:extLst>
                <a:ext uri="{FF2B5EF4-FFF2-40B4-BE49-F238E27FC236}">
                  <a16:creationId xmlns:a16="http://schemas.microsoft.com/office/drawing/2014/main" id="{0CE7FAD2-135B-BC5A-89FA-B76637841BAA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9" name="Group 648">
            <a:extLst>
              <a:ext uri="{FF2B5EF4-FFF2-40B4-BE49-F238E27FC236}">
                <a16:creationId xmlns:a16="http://schemas.microsoft.com/office/drawing/2014/main" id="{244EEBD5-655F-CCC5-4985-B63D1E076CC9}"/>
              </a:ext>
            </a:extLst>
          </p:cNvPr>
          <p:cNvGrpSpPr/>
          <p:nvPr/>
        </p:nvGrpSpPr>
        <p:grpSpPr>
          <a:xfrm>
            <a:off x="4473793" y="5741422"/>
            <a:ext cx="299201" cy="299577"/>
            <a:chOff x="1989205" y="4510857"/>
            <a:chExt cx="299201" cy="299577"/>
          </a:xfrm>
        </p:grpSpPr>
        <p:sp>
          <p:nvSpPr>
            <p:cNvPr id="650" name="Rectangle 649">
              <a:extLst>
                <a:ext uri="{FF2B5EF4-FFF2-40B4-BE49-F238E27FC236}">
                  <a16:creationId xmlns:a16="http://schemas.microsoft.com/office/drawing/2014/main" id="{DE4DA899-5664-00AB-F03E-AAA70173F654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:a16="http://schemas.microsoft.com/office/drawing/2014/main" id="{3492BDD9-A1AB-2D12-962C-7004E2D10E6D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id="{CA581FD7-EEDD-1372-65D3-92EACB15EA5E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3" name="Group 652">
            <a:extLst>
              <a:ext uri="{FF2B5EF4-FFF2-40B4-BE49-F238E27FC236}">
                <a16:creationId xmlns:a16="http://schemas.microsoft.com/office/drawing/2014/main" id="{1C958DEA-B9AA-AC44-F247-985BDC775D4B}"/>
              </a:ext>
            </a:extLst>
          </p:cNvPr>
          <p:cNvGrpSpPr/>
          <p:nvPr/>
        </p:nvGrpSpPr>
        <p:grpSpPr>
          <a:xfrm>
            <a:off x="3879942" y="6099168"/>
            <a:ext cx="299201" cy="299577"/>
            <a:chOff x="1989205" y="4510857"/>
            <a:chExt cx="299201" cy="299577"/>
          </a:xfrm>
        </p:grpSpPr>
        <p:sp>
          <p:nvSpPr>
            <p:cNvPr id="654" name="Rectangle 653">
              <a:extLst>
                <a:ext uri="{FF2B5EF4-FFF2-40B4-BE49-F238E27FC236}">
                  <a16:creationId xmlns:a16="http://schemas.microsoft.com/office/drawing/2014/main" id="{2B81A770-D7C2-D4EA-E37D-DBC8D63617DE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59D66CFD-76C4-E365-9CA9-D77A07A87F05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6" name="Rectangle 655">
              <a:extLst>
                <a:ext uri="{FF2B5EF4-FFF2-40B4-BE49-F238E27FC236}">
                  <a16:creationId xmlns:a16="http://schemas.microsoft.com/office/drawing/2014/main" id="{9C5BDC12-23D5-F960-1E78-E1E9018A6A39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7" name="Group 656">
            <a:extLst>
              <a:ext uri="{FF2B5EF4-FFF2-40B4-BE49-F238E27FC236}">
                <a16:creationId xmlns:a16="http://schemas.microsoft.com/office/drawing/2014/main" id="{F6783347-558D-9363-1B0C-AF63E83D9165}"/>
              </a:ext>
            </a:extLst>
          </p:cNvPr>
          <p:cNvGrpSpPr/>
          <p:nvPr/>
        </p:nvGrpSpPr>
        <p:grpSpPr>
          <a:xfrm>
            <a:off x="3184651" y="6034260"/>
            <a:ext cx="299201" cy="299577"/>
            <a:chOff x="1989205" y="4510857"/>
            <a:chExt cx="299201" cy="299577"/>
          </a:xfrm>
        </p:grpSpPr>
        <p:sp>
          <p:nvSpPr>
            <p:cNvPr id="658" name="Rectangle 657">
              <a:extLst>
                <a:ext uri="{FF2B5EF4-FFF2-40B4-BE49-F238E27FC236}">
                  <a16:creationId xmlns:a16="http://schemas.microsoft.com/office/drawing/2014/main" id="{D8F6BB11-F938-4D65-1EAD-89A0642C86AD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id="{00B5BF7D-7145-7CA1-BEF2-4AE0502374C0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Rectangle 659">
              <a:extLst>
                <a:ext uri="{FF2B5EF4-FFF2-40B4-BE49-F238E27FC236}">
                  <a16:creationId xmlns:a16="http://schemas.microsoft.com/office/drawing/2014/main" id="{8B5E46F2-F070-06B8-2763-903B3B7DC849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1" name="Group 660">
            <a:extLst>
              <a:ext uri="{FF2B5EF4-FFF2-40B4-BE49-F238E27FC236}">
                <a16:creationId xmlns:a16="http://schemas.microsoft.com/office/drawing/2014/main" id="{DD728BFD-2F19-5245-54ED-90EC231D8136}"/>
              </a:ext>
            </a:extLst>
          </p:cNvPr>
          <p:cNvGrpSpPr/>
          <p:nvPr/>
        </p:nvGrpSpPr>
        <p:grpSpPr>
          <a:xfrm>
            <a:off x="2626824" y="6089710"/>
            <a:ext cx="299201" cy="299577"/>
            <a:chOff x="1989205" y="4510857"/>
            <a:chExt cx="299201" cy="299577"/>
          </a:xfrm>
        </p:grpSpPr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id="{B58842B3-048C-0676-DA3F-C2C6C4508041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id="{891883E8-340A-E543-8859-1C43AC156619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4" name="Rectangle 663">
              <a:extLst>
                <a:ext uri="{FF2B5EF4-FFF2-40B4-BE49-F238E27FC236}">
                  <a16:creationId xmlns:a16="http://schemas.microsoft.com/office/drawing/2014/main" id="{8C49A838-23AF-614E-C70E-A4C5489092B4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5" name="Group 664">
            <a:extLst>
              <a:ext uri="{FF2B5EF4-FFF2-40B4-BE49-F238E27FC236}">
                <a16:creationId xmlns:a16="http://schemas.microsoft.com/office/drawing/2014/main" id="{FBDF126F-188B-D17A-0374-95FA5407A834}"/>
              </a:ext>
            </a:extLst>
          </p:cNvPr>
          <p:cNvGrpSpPr/>
          <p:nvPr/>
        </p:nvGrpSpPr>
        <p:grpSpPr>
          <a:xfrm>
            <a:off x="2048522" y="5847456"/>
            <a:ext cx="299201" cy="299577"/>
            <a:chOff x="1989205" y="4510857"/>
            <a:chExt cx="299201" cy="299577"/>
          </a:xfrm>
        </p:grpSpPr>
        <p:sp>
          <p:nvSpPr>
            <p:cNvPr id="666" name="Rectangle 665">
              <a:extLst>
                <a:ext uri="{FF2B5EF4-FFF2-40B4-BE49-F238E27FC236}">
                  <a16:creationId xmlns:a16="http://schemas.microsoft.com/office/drawing/2014/main" id="{B7442252-B8D9-449B-8E06-1707F50B7394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Rectangle 666">
              <a:extLst>
                <a:ext uri="{FF2B5EF4-FFF2-40B4-BE49-F238E27FC236}">
                  <a16:creationId xmlns:a16="http://schemas.microsoft.com/office/drawing/2014/main" id="{C000AC6B-AB5A-D388-BF01-C1C97BE4AFFE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Rectangle 667">
              <a:extLst>
                <a:ext uri="{FF2B5EF4-FFF2-40B4-BE49-F238E27FC236}">
                  <a16:creationId xmlns:a16="http://schemas.microsoft.com/office/drawing/2014/main" id="{A97D5411-CA79-9CEB-48DF-116D801F848B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D63B0F94-0529-C6B0-9D01-39C52F0B58AE}"/>
              </a:ext>
            </a:extLst>
          </p:cNvPr>
          <p:cNvGrpSpPr/>
          <p:nvPr/>
        </p:nvGrpSpPr>
        <p:grpSpPr>
          <a:xfrm>
            <a:off x="1755331" y="5174221"/>
            <a:ext cx="299201" cy="299577"/>
            <a:chOff x="1989205" y="4510857"/>
            <a:chExt cx="299201" cy="299577"/>
          </a:xfrm>
        </p:grpSpPr>
        <p:sp>
          <p:nvSpPr>
            <p:cNvPr id="670" name="Rectangle 669">
              <a:extLst>
                <a:ext uri="{FF2B5EF4-FFF2-40B4-BE49-F238E27FC236}">
                  <a16:creationId xmlns:a16="http://schemas.microsoft.com/office/drawing/2014/main" id="{FEE69476-B1C1-68A7-29D5-38D83EC5A49F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1" name="Rectangle 670">
              <a:extLst>
                <a:ext uri="{FF2B5EF4-FFF2-40B4-BE49-F238E27FC236}">
                  <a16:creationId xmlns:a16="http://schemas.microsoft.com/office/drawing/2014/main" id="{5772C3EF-353C-DFF2-F2E9-F6E81DAD4E1D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2" name="Rectangle 671">
              <a:extLst>
                <a:ext uri="{FF2B5EF4-FFF2-40B4-BE49-F238E27FC236}">
                  <a16:creationId xmlns:a16="http://schemas.microsoft.com/office/drawing/2014/main" id="{C121DEB9-D3B1-221B-F052-2D1C44FD3021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3" name="Group 672">
            <a:extLst>
              <a:ext uri="{FF2B5EF4-FFF2-40B4-BE49-F238E27FC236}">
                <a16:creationId xmlns:a16="http://schemas.microsoft.com/office/drawing/2014/main" id="{ACAA81AC-9755-E7FA-A285-190ACF611A1D}"/>
              </a:ext>
            </a:extLst>
          </p:cNvPr>
          <p:cNvGrpSpPr/>
          <p:nvPr/>
        </p:nvGrpSpPr>
        <p:grpSpPr>
          <a:xfrm>
            <a:off x="1131854" y="4500434"/>
            <a:ext cx="299201" cy="299577"/>
            <a:chOff x="1989205" y="4510857"/>
            <a:chExt cx="299201" cy="299577"/>
          </a:xfrm>
        </p:grpSpPr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4FE7C144-1B19-492B-6A2E-705BB92D6261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371186DE-74AF-2575-426D-5605495DC184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60AEF3DF-068F-2C8E-2B26-9AECF4D02D41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E3E04933-5C29-BA8B-62F1-2E5E10412E58}"/>
              </a:ext>
            </a:extLst>
          </p:cNvPr>
          <p:cNvGrpSpPr/>
          <p:nvPr/>
        </p:nvGrpSpPr>
        <p:grpSpPr>
          <a:xfrm>
            <a:off x="1006598" y="4969052"/>
            <a:ext cx="299201" cy="299577"/>
            <a:chOff x="1989205" y="4510857"/>
            <a:chExt cx="299201" cy="299577"/>
          </a:xfrm>
        </p:grpSpPr>
        <p:sp>
          <p:nvSpPr>
            <p:cNvPr id="678" name="Rectangle 677">
              <a:extLst>
                <a:ext uri="{FF2B5EF4-FFF2-40B4-BE49-F238E27FC236}">
                  <a16:creationId xmlns:a16="http://schemas.microsoft.com/office/drawing/2014/main" id="{350CB627-3E2F-2BFC-212B-C21D6FB6A9AD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9" name="Rectangle 678">
              <a:extLst>
                <a:ext uri="{FF2B5EF4-FFF2-40B4-BE49-F238E27FC236}">
                  <a16:creationId xmlns:a16="http://schemas.microsoft.com/office/drawing/2014/main" id="{AD2517D5-77EF-4259-0007-08DA9C01D1D2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0" name="Rectangle 679">
              <a:extLst>
                <a:ext uri="{FF2B5EF4-FFF2-40B4-BE49-F238E27FC236}">
                  <a16:creationId xmlns:a16="http://schemas.microsoft.com/office/drawing/2014/main" id="{396E7803-1653-4AF2-6634-27DC3FD79FF7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D6470185-E5C7-D709-9545-B8BB882AF6AF}"/>
              </a:ext>
            </a:extLst>
          </p:cNvPr>
          <p:cNvGrpSpPr/>
          <p:nvPr/>
        </p:nvGrpSpPr>
        <p:grpSpPr>
          <a:xfrm>
            <a:off x="710921" y="4049737"/>
            <a:ext cx="299201" cy="299577"/>
            <a:chOff x="1989205" y="4510857"/>
            <a:chExt cx="299201" cy="299577"/>
          </a:xfrm>
        </p:grpSpPr>
        <p:sp>
          <p:nvSpPr>
            <p:cNvPr id="682" name="Rectangle 681">
              <a:extLst>
                <a:ext uri="{FF2B5EF4-FFF2-40B4-BE49-F238E27FC236}">
                  <a16:creationId xmlns:a16="http://schemas.microsoft.com/office/drawing/2014/main" id="{3B6108A3-03F4-1A98-532D-07CAA0D0B504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3" name="Rectangle 682">
              <a:extLst>
                <a:ext uri="{FF2B5EF4-FFF2-40B4-BE49-F238E27FC236}">
                  <a16:creationId xmlns:a16="http://schemas.microsoft.com/office/drawing/2014/main" id="{7B4AFFB2-6687-FFAE-AAA3-D573B73D8C48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4" name="Rectangle 683">
              <a:extLst>
                <a:ext uri="{FF2B5EF4-FFF2-40B4-BE49-F238E27FC236}">
                  <a16:creationId xmlns:a16="http://schemas.microsoft.com/office/drawing/2014/main" id="{48F03A82-6A8F-FF9F-2221-59DBEDDE65BB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5" name="Group 684">
            <a:extLst>
              <a:ext uri="{FF2B5EF4-FFF2-40B4-BE49-F238E27FC236}">
                <a16:creationId xmlns:a16="http://schemas.microsoft.com/office/drawing/2014/main" id="{1A3933DE-9F9B-C436-446E-41FF4C5F9FF0}"/>
              </a:ext>
            </a:extLst>
          </p:cNvPr>
          <p:cNvGrpSpPr/>
          <p:nvPr/>
        </p:nvGrpSpPr>
        <p:grpSpPr>
          <a:xfrm>
            <a:off x="5784065" y="1821270"/>
            <a:ext cx="299201" cy="299577"/>
            <a:chOff x="1989205" y="4510857"/>
            <a:chExt cx="299201" cy="299577"/>
          </a:xfrm>
        </p:grpSpPr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A2FF8A9F-8AF4-50B2-624C-BF0E829B0B65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id="{2927C0AE-1F30-3F41-C9D0-7090DADF61DE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8" name="Rectangle 687">
              <a:extLst>
                <a:ext uri="{FF2B5EF4-FFF2-40B4-BE49-F238E27FC236}">
                  <a16:creationId xmlns:a16="http://schemas.microsoft.com/office/drawing/2014/main" id="{33F0C4E7-EE44-4FB6-3927-480B761EE9A3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9" name="Group 688">
            <a:extLst>
              <a:ext uri="{FF2B5EF4-FFF2-40B4-BE49-F238E27FC236}">
                <a16:creationId xmlns:a16="http://schemas.microsoft.com/office/drawing/2014/main" id="{951FDB2E-BF7C-C63D-C677-9905C47D3E11}"/>
              </a:ext>
            </a:extLst>
          </p:cNvPr>
          <p:cNvGrpSpPr/>
          <p:nvPr/>
        </p:nvGrpSpPr>
        <p:grpSpPr>
          <a:xfrm>
            <a:off x="5086298" y="1236365"/>
            <a:ext cx="299201" cy="299577"/>
            <a:chOff x="1989205" y="4510857"/>
            <a:chExt cx="299201" cy="299577"/>
          </a:xfrm>
        </p:grpSpPr>
        <p:sp>
          <p:nvSpPr>
            <p:cNvPr id="690" name="Rectangle 689">
              <a:extLst>
                <a:ext uri="{FF2B5EF4-FFF2-40B4-BE49-F238E27FC236}">
                  <a16:creationId xmlns:a16="http://schemas.microsoft.com/office/drawing/2014/main" id="{76F6E574-C2D0-8D5D-72FE-CAE452BDF1DB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573C92EF-47A9-4AF3-1C2D-24F9EAAC581A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30AD2542-28DE-E27B-7693-7D42FFF1ADE4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3" name="Group 692">
            <a:extLst>
              <a:ext uri="{FF2B5EF4-FFF2-40B4-BE49-F238E27FC236}">
                <a16:creationId xmlns:a16="http://schemas.microsoft.com/office/drawing/2014/main" id="{4DA8D769-10FC-3F31-9E49-68243416ED03}"/>
              </a:ext>
            </a:extLst>
          </p:cNvPr>
          <p:cNvGrpSpPr/>
          <p:nvPr/>
        </p:nvGrpSpPr>
        <p:grpSpPr>
          <a:xfrm>
            <a:off x="4599157" y="607831"/>
            <a:ext cx="299201" cy="299577"/>
            <a:chOff x="1989205" y="4510857"/>
            <a:chExt cx="299201" cy="299577"/>
          </a:xfrm>
        </p:grpSpPr>
        <p:sp>
          <p:nvSpPr>
            <p:cNvPr id="694" name="Rectangle 693">
              <a:extLst>
                <a:ext uri="{FF2B5EF4-FFF2-40B4-BE49-F238E27FC236}">
                  <a16:creationId xmlns:a16="http://schemas.microsoft.com/office/drawing/2014/main" id="{03AC7565-85AD-7311-2FE8-30DAF039A716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Rectangle 694">
              <a:extLst>
                <a:ext uri="{FF2B5EF4-FFF2-40B4-BE49-F238E27FC236}">
                  <a16:creationId xmlns:a16="http://schemas.microsoft.com/office/drawing/2014/main" id="{1994662A-BBA7-5E1C-7C85-EC804A4E09C6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6" name="Rectangle 695">
              <a:extLst>
                <a:ext uri="{FF2B5EF4-FFF2-40B4-BE49-F238E27FC236}">
                  <a16:creationId xmlns:a16="http://schemas.microsoft.com/office/drawing/2014/main" id="{C164C031-70CE-ECFA-B88F-4734C9E3C943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7" name="Group 696">
            <a:extLst>
              <a:ext uri="{FF2B5EF4-FFF2-40B4-BE49-F238E27FC236}">
                <a16:creationId xmlns:a16="http://schemas.microsoft.com/office/drawing/2014/main" id="{56884B85-651F-0876-876E-1C31CD36F956}"/>
              </a:ext>
            </a:extLst>
          </p:cNvPr>
          <p:cNvGrpSpPr/>
          <p:nvPr/>
        </p:nvGrpSpPr>
        <p:grpSpPr>
          <a:xfrm>
            <a:off x="3718341" y="664116"/>
            <a:ext cx="299201" cy="299577"/>
            <a:chOff x="1989205" y="4510857"/>
            <a:chExt cx="299201" cy="299577"/>
          </a:xfrm>
        </p:grpSpPr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A3DFE3C3-1112-1E91-8A79-C67F6B4D40D6}"/>
                </a:ext>
              </a:extLst>
            </p:cNvPr>
            <p:cNvSpPr/>
            <p:nvPr/>
          </p:nvSpPr>
          <p:spPr>
            <a:xfrm>
              <a:off x="2138618" y="4510857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id="{C2C5398D-A48B-F82F-9B11-2BC8200F64CE}"/>
                </a:ext>
              </a:extLst>
            </p:cNvPr>
            <p:cNvSpPr/>
            <p:nvPr/>
          </p:nvSpPr>
          <p:spPr>
            <a:xfrm>
              <a:off x="2137542" y="4660646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id="{B0D265DF-571C-23DC-BC4B-ECFC14C9312D}"/>
                </a:ext>
              </a:extLst>
            </p:cNvPr>
            <p:cNvSpPr/>
            <p:nvPr/>
          </p:nvSpPr>
          <p:spPr>
            <a:xfrm>
              <a:off x="1989205" y="4660645"/>
              <a:ext cx="149788" cy="14978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1" name="Rectangle 700">
            <a:extLst>
              <a:ext uri="{FF2B5EF4-FFF2-40B4-BE49-F238E27FC236}">
                <a16:creationId xmlns:a16="http://schemas.microsoft.com/office/drawing/2014/main" id="{8E737F40-26C1-9631-914C-272DF041FD32}"/>
              </a:ext>
            </a:extLst>
          </p:cNvPr>
          <p:cNvSpPr/>
          <p:nvPr/>
        </p:nvSpPr>
        <p:spPr>
          <a:xfrm>
            <a:off x="6040770" y="2626364"/>
            <a:ext cx="149788" cy="1497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Rectangle 701">
            <a:extLst>
              <a:ext uri="{FF2B5EF4-FFF2-40B4-BE49-F238E27FC236}">
                <a16:creationId xmlns:a16="http://schemas.microsoft.com/office/drawing/2014/main" id="{D108029F-8403-A8DD-2D47-B64B11C96B10}"/>
              </a:ext>
            </a:extLst>
          </p:cNvPr>
          <p:cNvSpPr/>
          <p:nvPr/>
        </p:nvSpPr>
        <p:spPr>
          <a:xfrm>
            <a:off x="3873980" y="682726"/>
            <a:ext cx="149788" cy="1497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Rectangle 702">
            <a:extLst>
              <a:ext uri="{FF2B5EF4-FFF2-40B4-BE49-F238E27FC236}">
                <a16:creationId xmlns:a16="http://schemas.microsoft.com/office/drawing/2014/main" id="{C073A447-381E-81F1-34BF-3B85866C7F7E}"/>
              </a:ext>
            </a:extLst>
          </p:cNvPr>
          <p:cNvSpPr/>
          <p:nvPr/>
        </p:nvSpPr>
        <p:spPr>
          <a:xfrm>
            <a:off x="1283364" y="4482871"/>
            <a:ext cx="149788" cy="1497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7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99</Words>
  <Application>Microsoft Office PowerPoint</Application>
  <PresentationFormat>Widescreen</PresentationFormat>
  <Paragraphs>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Harrison</dc:creator>
  <cp:lastModifiedBy>Simon Harrison</cp:lastModifiedBy>
  <cp:revision>9</cp:revision>
  <dcterms:created xsi:type="dcterms:W3CDTF">2024-11-12T10:28:58Z</dcterms:created>
  <dcterms:modified xsi:type="dcterms:W3CDTF">2024-11-28T15:08:58Z</dcterms:modified>
</cp:coreProperties>
</file>