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73" r:id="rId5"/>
    <p:sldId id="274" r:id="rId6"/>
    <p:sldId id="269" r:id="rId7"/>
    <p:sldId id="270" r:id="rId8"/>
    <p:sldId id="271" r:id="rId9"/>
    <p:sldId id="272" r:id="rId10"/>
    <p:sldId id="275" r:id="rId11"/>
    <p:sldId id="27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9E8E-A991-475F-AF77-DE09EB48F9ED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28D28-81C1-40CB-B8E7-7144835320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70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985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98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62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14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03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41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13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80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476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5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B85B2-E3AA-431C-81A4-C22270D34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CC87D8-8C91-47E0-BEBD-D344D1433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1BDB0-7A20-45C4-985E-46C5EF82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AE6B8-4BC8-4437-B880-2152E581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F71A6B-94E3-47AF-A8D5-C202A196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4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BD6E0-B2C5-47A6-AFCA-816BAEF4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F790FC-97D4-4E95-82B0-0D129918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68B4C-177F-427D-9C52-C5CB6278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6C8CE-B483-4008-9F28-95804670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BB251-ECD6-4A4C-BA9E-4BE26A78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1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CF5DF8-89DC-4EBE-8ECC-C7043FD9A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146721-7E4B-4861-9DD8-15E480B3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90B0CB-645B-4CAD-85CE-B32BC325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2A43DE-A860-4175-8558-3319E68A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B6591E-F52B-41A8-BBC5-AC2D2C8C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68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385A1-3374-42E6-89F4-1C819D2F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77301-A6D3-44E7-AEA8-1942B052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67FFA-029E-4D1F-A733-79236570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E0C403-9FD2-44C2-9E4E-24A7D569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4DDE1-6D5E-4F47-84C1-EF02CE4A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0AEC3-F95D-43CA-8E61-791F2DAC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D283AB-529A-4195-A166-E3529A33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2CA942-7A1E-4D69-BF10-7576FA66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B3F623-4EB2-4BF9-B8FD-9FD969B0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A286B6-4C3F-4AE4-88F3-27D794F2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5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A2714-D9F7-45EC-ADED-D17BF161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112A4-E071-4E72-9FBE-43D6B7ED9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B14EE5-BB00-427D-82F2-A9EBE81D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BF36BF-E6B6-4091-AFFF-BB3C9B94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F83D79-3A22-44E0-A307-2F91A068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4D4E1-B4D9-492C-8B49-F69F7B12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A1C48-E1A3-43F5-A789-876964F8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14D9DB-CB8F-44EC-B4BF-2A9B4A81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A738D-97FB-4961-897C-310E3D01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6A00FC-3991-46EE-B6E4-90D36325C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8B9023-B766-4CA6-BCD8-270ECA783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4B19FD-C50A-43A1-BD63-5AA34C9F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AA8DA0-31E5-49B4-9D3D-9A0E2BBA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AEB290-A8AB-40BA-A138-5289D8F9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4C8B4-FA14-475D-8005-A3473474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BB2ACC-339C-4ADD-B06C-836A6032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6D04EB-DD55-4805-88AF-C8F27E1E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2C1E04-D1B1-44A6-8251-FBD25522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0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3DC69D-5348-4C90-8549-868387BD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2DB91-332D-493A-A9E8-A75F3F24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7457D0-65CA-420B-B80E-C8A3B3E4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30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44977-CD6C-4315-B77A-9B1ACB01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248EF9-2418-430D-8135-99B01C7A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77CAFD-CBBF-47B5-9592-4F5C0993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FE2D44-7A45-4A89-B6DE-6653A801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EEA547-266C-413F-B223-EA5AC33B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B63624-35FC-4F31-B18B-D6EDFF17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4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5A4F5-4C94-41AE-B7F1-51C93A29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288C5D-4BFC-4936-AFF7-9FAD4FC72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D005FF-C357-4874-9777-AAB974102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F04D96-6008-45DC-8BED-29792B7E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E93440-23AB-4B01-AA66-F8421490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A26E74-9517-4D26-AF25-78554EA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19940C-5BE3-4059-94D3-11C86C92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992A5F-E2B2-4767-879B-6CD7CC73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7FAD49-738D-4E53-9651-EA156E1B3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6629-E111-4711-A1D3-7DE9729EAF6D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66E689-E488-47CD-A9A7-1AC4EEC78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600CE-A6D5-4ED0-A66F-080A46F9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80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60063-C946-4C68-9365-24D07E344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Smart Cars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6965F-55B2-4AA7-86A8-780D387DD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 Müllteppich</a:t>
            </a:r>
          </a:p>
        </p:txBody>
      </p:sp>
    </p:spTree>
    <p:extLst>
      <p:ext uri="{BB962C8B-B14F-4D97-AF65-F5344CB8AC3E}">
        <p14:creationId xmlns:p14="http://schemas.microsoft.com/office/powerpoint/2010/main" val="184839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Optional: sobald Fahrzeuge und Baum fertig sind</a:t>
            </a:r>
          </a:p>
          <a:p>
            <a:r>
              <a:rPr lang="de-DE" dirty="0"/>
              <a:t>Realistisch vs Abstrakt</a:t>
            </a:r>
          </a:p>
          <a:p>
            <a:r>
              <a:rPr lang="de-DE" dirty="0"/>
              <a:t>Da Darstellung bereits abstrakt </a:t>
            </a:r>
          </a:p>
          <a:p>
            <a:pPr lvl="1"/>
            <a:r>
              <a:rPr lang="de-DE" dirty="0"/>
              <a:t>Abstrakter Untergrund vorzuziehen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3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Erster Druck (KW44)</a:t>
            </a:r>
          </a:p>
          <a:p>
            <a:r>
              <a:rPr lang="de-DE" dirty="0"/>
              <a:t>Backend Implementierung beenden</a:t>
            </a:r>
          </a:p>
          <a:p>
            <a:r>
              <a:rPr lang="de-DE" dirty="0"/>
              <a:t>Hardware Implementierung beginnen</a:t>
            </a:r>
          </a:p>
          <a:p>
            <a:pPr lvl="1"/>
            <a:r>
              <a:rPr lang="de-DE" dirty="0"/>
              <a:t>Hall-Sensor testen</a:t>
            </a:r>
          </a:p>
          <a:p>
            <a:pPr lvl="1"/>
            <a:r>
              <a:rPr lang="de-DE" dirty="0"/>
              <a:t>WIFI testen</a:t>
            </a:r>
          </a:p>
          <a:p>
            <a:pPr lvl="1"/>
            <a:r>
              <a:rPr lang="de-DE" dirty="0"/>
              <a:t>Scheinwerfer evaluieren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92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43974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Formfaktor</a:t>
            </a:r>
          </a:p>
          <a:p>
            <a:r>
              <a:rPr lang="de-DE" dirty="0"/>
              <a:t>Zusammenführung der Komponenten</a:t>
            </a:r>
          </a:p>
          <a:p>
            <a:r>
              <a:rPr lang="de-DE" dirty="0"/>
              <a:t>Ladebuchse einbauen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38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Baum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Form der Darstellung</a:t>
            </a:r>
          </a:p>
          <a:p>
            <a:r>
              <a:rPr lang="de-DE" dirty="0"/>
              <a:t>Alternative zu Display und Chart.js</a:t>
            </a:r>
          </a:p>
          <a:p>
            <a:endParaRPr lang="de-DE" dirty="0"/>
          </a:p>
          <a:p>
            <a:r>
              <a:rPr lang="de-DE" dirty="0"/>
              <a:t>-&gt; BILD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14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Baum -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Lasercutter</a:t>
            </a:r>
          </a:p>
          <a:p>
            <a:pPr lvl="1"/>
            <a:r>
              <a:rPr lang="de-DE" dirty="0"/>
              <a:t>3D Druck</a:t>
            </a:r>
          </a:p>
          <a:p>
            <a:r>
              <a:rPr lang="de-DE" dirty="0"/>
              <a:t>Verbauen der Technik vs. Baum – „Look“</a:t>
            </a:r>
          </a:p>
          <a:p>
            <a:r>
              <a:rPr lang="de-DE" dirty="0"/>
              <a:t>Gehäuse und LED Integration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91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Basisstation -&gt; BILD</a:t>
            </a:r>
          </a:p>
          <a:p>
            <a:r>
              <a:rPr lang="de-DE" dirty="0"/>
              <a:t>Auto -&gt; BILD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652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–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Aktueller Microcontroller ungeeignet</a:t>
            </a:r>
          </a:p>
          <a:p>
            <a:pPr lvl="1"/>
            <a:r>
              <a:rPr lang="de-DE" dirty="0"/>
              <a:t>Max. 3.3V vs 5V</a:t>
            </a:r>
          </a:p>
          <a:p>
            <a:pPr lvl="1"/>
            <a:r>
              <a:rPr lang="de-DE" dirty="0"/>
              <a:t>Hall-Sensor benötigt mehr Volt</a:t>
            </a:r>
          </a:p>
          <a:p>
            <a:pPr lvl="1"/>
            <a:r>
              <a:rPr lang="de-DE" dirty="0"/>
              <a:t>Kein  Datenblatt zu Sensoren</a:t>
            </a:r>
          </a:p>
          <a:p>
            <a:r>
              <a:rPr lang="de-DE" dirty="0"/>
              <a:t>Daher bislang keine Tests möglich</a:t>
            </a:r>
          </a:p>
          <a:p>
            <a:endParaRPr lang="de-DE" dirty="0"/>
          </a:p>
          <a:p>
            <a:r>
              <a:rPr lang="de-DE" dirty="0"/>
              <a:t>-&gt; Warten auf Hardware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59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Datemodell Fahrzeuge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BILD(JSON)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89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Datemodell Baum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der „Verschmutzung“ in letztem Intervall</a:t>
            </a:r>
          </a:p>
          <a:p>
            <a:r>
              <a:rPr lang="de-DE" dirty="0"/>
              <a:t>Verzögerung </a:t>
            </a:r>
          </a:p>
          <a:p>
            <a:pPr lvl="1"/>
            <a:r>
              <a:rPr lang="de-DE" dirty="0"/>
              <a:t>Bei Auswirkung</a:t>
            </a:r>
          </a:p>
          <a:p>
            <a:pPr lvl="1"/>
            <a:r>
              <a:rPr lang="de-DE" dirty="0"/>
              <a:t>Und Regeneration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70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170</Words>
  <Application>Microsoft Office PowerPoint</Application>
  <PresentationFormat>Widescreen</PresentationFormat>
  <Paragraphs>72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Smart Cars</vt:lpstr>
      <vt:lpstr>Fahrzeuge - Stand</vt:lpstr>
      <vt:lpstr>Fahrzeuge - Herausforderungen</vt:lpstr>
      <vt:lpstr>Baum - Stand</vt:lpstr>
      <vt:lpstr>Baum - Herausforderungen</vt:lpstr>
      <vt:lpstr>Schaltplan - Stand</vt:lpstr>
      <vt:lpstr>Schaltplan – Herausforderungen</vt:lpstr>
      <vt:lpstr>Datemodell Fahrzeuge</vt:lpstr>
      <vt:lpstr>Datemodell Baum</vt:lpstr>
      <vt:lpstr>Untergrund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Cars</dc:title>
  <dc:creator>Simon Hauck</dc:creator>
  <cp:lastModifiedBy>Nils Jensen</cp:lastModifiedBy>
  <cp:revision>19</cp:revision>
  <dcterms:created xsi:type="dcterms:W3CDTF">2019-10-08T11:55:45Z</dcterms:created>
  <dcterms:modified xsi:type="dcterms:W3CDTF">2019-10-20T13:38:30Z</dcterms:modified>
</cp:coreProperties>
</file>