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9" r:id="rId4"/>
    <p:sldId id="278" r:id="rId5"/>
    <p:sldId id="280" r:id="rId6"/>
    <p:sldId id="268" r:id="rId7"/>
    <p:sldId id="273" r:id="rId8"/>
    <p:sldId id="274" r:id="rId9"/>
    <p:sldId id="269" r:id="rId10"/>
    <p:sldId id="277" r:id="rId11"/>
    <p:sldId id="270" r:id="rId12"/>
    <p:sldId id="271" r:id="rId13"/>
    <p:sldId id="272" r:id="rId14"/>
    <p:sldId id="275" r:id="rId15"/>
    <p:sldId id="27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9E8E-A991-475F-AF77-DE09EB48F9E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8D28-81C1-40CB-B8E7-7144835320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8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1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47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5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8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27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1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5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2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14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03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1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4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6" name="Grafik 5" descr="Ein Bild, das Tisch, Parkplatz, weiß enthält.&#10;&#10;Automatisch generierte Beschreibung">
            <a:extLst>
              <a:ext uri="{FF2B5EF4-FFF2-40B4-BE49-F238E27FC236}">
                <a16:creationId xmlns:a16="http://schemas.microsoft.com/office/drawing/2014/main" id="{3A88F726-91CC-44B8-A0ED-607601C1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63" y="1322641"/>
            <a:ext cx="5752873" cy="53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–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Aktueller Microcontroller ungeeignet</a:t>
            </a:r>
          </a:p>
          <a:p>
            <a:pPr lvl="1"/>
            <a:r>
              <a:rPr lang="de-DE" dirty="0"/>
              <a:t>Max. 3.3V vs 5V</a:t>
            </a:r>
          </a:p>
          <a:p>
            <a:pPr lvl="1"/>
            <a:r>
              <a:rPr lang="de-DE" dirty="0"/>
              <a:t>Hall-Sensor benötigt mehr Volt</a:t>
            </a:r>
          </a:p>
          <a:p>
            <a:pPr lvl="1"/>
            <a:r>
              <a:rPr lang="de-DE" dirty="0"/>
              <a:t>Kein  Datenblatt zu Sensoren</a:t>
            </a:r>
          </a:p>
          <a:p>
            <a:r>
              <a:rPr lang="de-DE" dirty="0"/>
              <a:t>Daher bislang keine Tests möglich</a:t>
            </a:r>
          </a:p>
          <a:p>
            <a:endParaRPr lang="de-DE" dirty="0"/>
          </a:p>
          <a:p>
            <a:r>
              <a:rPr lang="de-DE" dirty="0"/>
              <a:t>-&gt; Warten auf Hardware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9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Fahrzeuge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BILD(JSON)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89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der „Verschmutzung“ in letztem Intervall</a:t>
            </a:r>
          </a:p>
          <a:p>
            <a:r>
              <a:rPr lang="de-DE" dirty="0"/>
              <a:t>Verzögerung </a:t>
            </a:r>
          </a:p>
          <a:p>
            <a:pPr lvl="1"/>
            <a:r>
              <a:rPr lang="de-DE" dirty="0"/>
              <a:t>Bei Auswirkung</a:t>
            </a:r>
          </a:p>
          <a:p>
            <a:pPr lvl="1"/>
            <a:r>
              <a:rPr lang="de-DE" dirty="0"/>
              <a:t>Und Regeneration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70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Optional: sobald Fahrzeuge und Baum fertig sind</a:t>
            </a:r>
          </a:p>
          <a:p>
            <a:r>
              <a:rPr lang="de-DE" dirty="0"/>
              <a:t>Realistisch vs Abstrakt</a:t>
            </a:r>
          </a:p>
          <a:p>
            <a:r>
              <a:rPr lang="de-DE" dirty="0"/>
              <a:t>Da Darstellung bereits abstrakt </a:t>
            </a:r>
          </a:p>
          <a:p>
            <a:pPr lvl="1"/>
            <a:r>
              <a:rPr lang="de-DE" dirty="0"/>
              <a:t>Abstrakter Untergrund vorzuziehen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3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Druck (KW44)</a:t>
            </a:r>
          </a:p>
          <a:p>
            <a:r>
              <a:rPr lang="de-DE" dirty="0"/>
              <a:t>Backend Implementierung beenden</a:t>
            </a:r>
          </a:p>
          <a:p>
            <a:r>
              <a:rPr lang="de-DE" dirty="0"/>
              <a:t>Hardware Implementierung beginnen</a:t>
            </a:r>
          </a:p>
          <a:p>
            <a:pPr lvl="1"/>
            <a:r>
              <a:rPr lang="de-DE" dirty="0"/>
              <a:t>Hall-Sensor testen</a:t>
            </a:r>
          </a:p>
          <a:p>
            <a:pPr lvl="1"/>
            <a:r>
              <a:rPr lang="de-DE" dirty="0"/>
              <a:t>WIFI testen</a:t>
            </a:r>
          </a:p>
          <a:p>
            <a:pPr lvl="1"/>
            <a:r>
              <a:rPr lang="de-DE" dirty="0"/>
              <a:t>Scheinwerfer evaluieren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9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F4429-20FE-4AB7-AA08-966CD0378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0" y="1690688"/>
            <a:ext cx="2446437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EC2ACAC-A262-4750-9138-2A87955832DE}"/>
              </a:ext>
            </a:extLst>
          </p:cNvPr>
          <p:cNvSpPr/>
          <p:nvPr/>
        </p:nvSpPr>
        <p:spPr>
          <a:xfrm>
            <a:off x="3157839" y="2376714"/>
            <a:ext cx="2985796" cy="18194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0EA06-400F-44A5-AA3F-3298F519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67" y="1690688"/>
            <a:ext cx="5612677" cy="31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0D9125-DC77-471B-A4D3-807509FBC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23" y="1825625"/>
            <a:ext cx="7652353" cy="4351338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F9ABC-DF28-4E86-99D6-F465D4A72030}"/>
              </a:ext>
            </a:extLst>
          </p:cNvPr>
          <p:cNvCxnSpPr/>
          <p:nvPr/>
        </p:nvCxnSpPr>
        <p:spPr>
          <a:xfrm flipV="1">
            <a:off x="5430416" y="3498980"/>
            <a:ext cx="3116425" cy="121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BFA6F3-BE00-4722-A8E8-CF2A2B3ED03A}"/>
              </a:ext>
            </a:extLst>
          </p:cNvPr>
          <p:cNvCxnSpPr/>
          <p:nvPr/>
        </p:nvCxnSpPr>
        <p:spPr>
          <a:xfrm>
            <a:off x="5431631" y="3624263"/>
            <a:ext cx="221457" cy="576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0CEFA9-107E-480C-99A1-29FBACE9B517}"/>
              </a:ext>
            </a:extLst>
          </p:cNvPr>
          <p:cNvCxnSpPr/>
          <p:nvPr/>
        </p:nvCxnSpPr>
        <p:spPr>
          <a:xfrm flipV="1">
            <a:off x="5653088" y="3964781"/>
            <a:ext cx="4017168" cy="235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9D293-C950-446E-8F01-7C57D57DDAA7}"/>
              </a:ext>
            </a:extLst>
          </p:cNvPr>
          <p:cNvCxnSpPr/>
          <p:nvPr/>
        </p:nvCxnSpPr>
        <p:spPr>
          <a:xfrm flipH="1" flipV="1">
            <a:off x="8546841" y="3498980"/>
            <a:ext cx="1135322" cy="46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3EC683-12F0-4A07-9317-42AB264E5E89}"/>
              </a:ext>
            </a:extLst>
          </p:cNvPr>
          <p:cNvCxnSpPr/>
          <p:nvPr/>
        </p:nvCxnSpPr>
        <p:spPr>
          <a:xfrm flipH="1">
            <a:off x="5653088" y="2308194"/>
            <a:ext cx="1058430" cy="1604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A9AD02-4187-4038-82C0-44B4850E0DA8}"/>
              </a:ext>
            </a:extLst>
          </p:cNvPr>
          <p:cNvCxnSpPr>
            <a:cxnSpLocks/>
          </p:cNvCxnSpPr>
          <p:nvPr/>
        </p:nvCxnSpPr>
        <p:spPr>
          <a:xfrm>
            <a:off x="3405188" y="4948238"/>
            <a:ext cx="172513" cy="147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075205-A165-4FFC-BE12-4D80432AC489}"/>
              </a:ext>
            </a:extLst>
          </p:cNvPr>
          <p:cNvCxnSpPr>
            <a:cxnSpLocks/>
          </p:cNvCxnSpPr>
          <p:nvPr/>
        </p:nvCxnSpPr>
        <p:spPr>
          <a:xfrm flipV="1">
            <a:off x="3405188" y="4948238"/>
            <a:ext cx="125412" cy="147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7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0886A5-89CE-4826-B4D3-D746BD99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23" y="1825625"/>
            <a:ext cx="7652353" cy="4351338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24D9A38-7DFD-438F-AF46-548E4720204D}"/>
              </a:ext>
            </a:extLst>
          </p:cNvPr>
          <p:cNvSpPr/>
          <p:nvPr/>
        </p:nvSpPr>
        <p:spPr>
          <a:xfrm>
            <a:off x="5131837" y="2761861"/>
            <a:ext cx="1586204" cy="1483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CFE15-E48F-45CD-97E9-2A7828F9330F}"/>
              </a:ext>
            </a:extLst>
          </p:cNvPr>
          <p:cNvSpPr/>
          <p:nvPr/>
        </p:nvSpPr>
        <p:spPr>
          <a:xfrm>
            <a:off x="5877561" y="4778089"/>
            <a:ext cx="319052" cy="3176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36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241E51-BE71-483F-93F3-32CB5C624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23" y="1825625"/>
            <a:ext cx="7652353" cy="43513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6BD0490-909A-472B-A273-1636BA9AC633}"/>
              </a:ext>
            </a:extLst>
          </p:cNvPr>
          <p:cNvSpPr/>
          <p:nvPr/>
        </p:nvSpPr>
        <p:spPr>
          <a:xfrm>
            <a:off x="7009555" y="4498714"/>
            <a:ext cx="550506" cy="5971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91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Formfaktor</a:t>
            </a:r>
          </a:p>
          <a:p>
            <a:r>
              <a:rPr lang="de-DE" dirty="0"/>
              <a:t>Zusammenführung der Komponenten</a:t>
            </a:r>
          </a:p>
          <a:p>
            <a:r>
              <a:rPr lang="de-DE" dirty="0"/>
              <a:t>Ladebuchse einbauen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3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Form der Darstellung</a:t>
            </a:r>
          </a:p>
          <a:p>
            <a:r>
              <a:rPr lang="de-DE" dirty="0"/>
              <a:t>Alternative zu Display und Chart.js</a:t>
            </a:r>
          </a:p>
          <a:p>
            <a:endParaRPr lang="de-DE" dirty="0"/>
          </a:p>
          <a:p>
            <a:r>
              <a:rPr lang="de-DE" dirty="0"/>
              <a:t>-&gt; BILD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1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Lasercutter</a:t>
            </a:r>
          </a:p>
          <a:p>
            <a:pPr lvl="1"/>
            <a:r>
              <a:rPr lang="de-DE" dirty="0"/>
              <a:t>3D Druck</a:t>
            </a:r>
          </a:p>
          <a:p>
            <a:r>
              <a:rPr lang="de-DE" dirty="0"/>
              <a:t>Verbauen der Technik vs. Baum – „Look“</a:t>
            </a:r>
          </a:p>
          <a:p>
            <a:r>
              <a:rPr lang="de-DE" dirty="0"/>
              <a:t>Gehäuse und LED Integration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91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isch, grün, Computer, Schild enthält.&#10;&#10;Automatisch generierte Beschreibung">
            <a:extLst>
              <a:ext uri="{FF2B5EF4-FFF2-40B4-BE49-F238E27FC236}">
                <a16:creationId xmlns:a16="http://schemas.microsoft.com/office/drawing/2014/main" id="{989681F4-8743-4E3E-BFB8-4A9A8C8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68" y="1342404"/>
            <a:ext cx="9049264" cy="55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183</Words>
  <Application>Microsoft Office PowerPoint</Application>
  <PresentationFormat>Widescreen</PresentationFormat>
  <Paragraphs>80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Smart Cars</vt:lpstr>
      <vt:lpstr>Fahrzeuge - Stand</vt:lpstr>
      <vt:lpstr>Fahrzeuge - Stand</vt:lpstr>
      <vt:lpstr>Fahrzeuge - Stand</vt:lpstr>
      <vt:lpstr>Fahrzeuge - Stand</vt:lpstr>
      <vt:lpstr>Fahrzeuge - Herausforderungen</vt:lpstr>
      <vt:lpstr>Baum - Stand</vt:lpstr>
      <vt:lpstr>Baum - Herausforderungen</vt:lpstr>
      <vt:lpstr>Schaltplan - Stand</vt:lpstr>
      <vt:lpstr>Schaltplan - Stand</vt:lpstr>
      <vt:lpstr>Schaltplan – Herausforderungen</vt:lpstr>
      <vt:lpstr>Datemodell Fahrzeuge</vt:lpstr>
      <vt:lpstr>Datemodell Baum</vt:lpstr>
      <vt:lpstr>Untergrund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Nils Jensen</cp:lastModifiedBy>
  <cp:revision>23</cp:revision>
  <dcterms:created xsi:type="dcterms:W3CDTF">2019-10-08T11:55:45Z</dcterms:created>
  <dcterms:modified xsi:type="dcterms:W3CDTF">2019-10-21T15:54:17Z</dcterms:modified>
</cp:coreProperties>
</file>