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08.10.2019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Verdeutlichung der täglichen Emissionen</a:t>
            </a:r>
          </a:p>
          <a:p>
            <a:r>
              <a:rPr lang="de-DE" dirty="0"/>
              <a:t>Autofahren macht einen großen Teil aus</a:t>
            </a:r>
          </a:p>
          <a:p>
            <a:r>
              <a:rPr lang="de-DE" dirty="0"/>
              <a:t>Ziel</a:t>
            </a:r>
          </a:p>
          <a:p>
            <a:pPr lvl="1"/>
            <a:r>
              <a:rPr lang="de-DE" dirty="0"/>
              <a:t>Veranschaulichen der produzierten Emissionen</a:t>
            </a:r>
          </a:p>
          <a:p>
            <a:pPr lvl="1"/>
            <a:r>
              <a:rPr lang="de-DE" dirty="0"/>
              <a:t>Steigerung des Umweltbewusstseins</a:t>
            </a:r>
          </a:p>
          <a:p>
            <a:r>
              <a:rPr lang="de-DE" dirty="0"/>
              <a:t>Zielgruppe:</a:t>
            </a:r>
          </a:p>
          <a:p>
            <a:pPr lvl="1"/>
            <a:r>
              <a:rPr lang="de-DE" dirty="0"/>
              <a:t>(Junge) Erwachsene</a:t>
            </a:r>
          </a:p>
          <a:p>
            <a:pPr lvl="1"/>
            <a:r>
              <a:rPr lang="de-DE" dirty="0"/>
              <a:t>Kinder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Projektidee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3388F-9B94-4ACB-AA0C-DAD7B39C00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7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Anforderung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Einfache Bedienung</a:t>
            </a: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Keine Konfiguration durch den Nutzer</a:t>
            </a: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Plug &amp; Play Erfahrung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Einfache Visualisierung der Daten</a:t>
            </a: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78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1EF79-3A59-40F6-8012-AE1DE547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&amp;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CA2D6-847F-4B64-891C-F3162722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Pflichtkomponenten</a:t>
            </a:r>
          </a:p>
          <a:p>
            <a:pPr lvl="1"/>
            <a:r>
              <a:rPr lang="de-DE" dirty="0"/>
              <a:t>1 – n verschiedene Fahrzeugtypen</a:t>
            </a:r>
          </a:p>
          <a:p>
            <a:pPr lvl="2"/>
            <a:r>
              <a:rPr lang="de-DE" dirty="0"/>
              <a:t>Verschiedene Emissionsprofile</a:t>
            </a:r>
          </a:p>
          <a:p>
            <a:pPr lvl="1"/>
            <a:r>
              <a:rPr lang="de-DE" dirty="0"/>
              <a:t>Basis Station</a:t>
            </a:r>
          </a:p>
          <a:p>
            <a:pPr lvl="2"/>
            <a:r>
              <a:rPr lang="de-DE" dirty="0"/>
              <a:t>Datenspeicherung</a:t>
            </a:r>
          </a:p>
          <a:p>
            <a:pPr lvl="2"/>
            <a:r>
              <a:rPr lang="de-DE" dirty="0"/>
              <a:t>Datenaufbereitung</a:t>
            </a:r>
          </a:p>
          <a:p>
            <a:r>
              <a:rPr lang="de-DE" dirty="0"/>
              <a:t>Eine Optionale Komponente</a:t>
            </a:r>
          </a:p>
          <a:p>
            <a:pPr lvl="1"/>
            <a:r>
              <a:rPr lang="de-DE" dirty="0"/>
              <a:t>Weitere Form der Visualisierung</a:t>
            </a:r>
          </a:p>
          <a:p>
            <a:pPr lvl="2"/>
            <a:r>
              <a:rPr lang="de-DE" dirty="0"/>
              <a:t>Ballon der verbrauchtes CO2 darstellt</a:t>
            </a:r>
          </a:p>
          <a:p>
            <a:pPr lvl="2"/>
            <a:r>
              <a:rPr lang="de-DE" dirty="0"/>
              <a:t>LEDs für gesamte CO2 Belastung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C1057-9025-400D-A0B3-2579391A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51" y="0"/>
            <a:ext cx="385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0B525-A41F-40D0-952B-FDB8ACBF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7663A-D02F-49D4-B97A-D44C3876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0022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Fahrzeuge</a:t>
            </a:r>
          </a:p>
          <a:p>
            <a:pPr lvl="1"/>
            <a:r>
              <a:rPr lang="de-DE" dirty="0"/>
              <a:t>Arduino mit integriertem Wifi Modul</a:t>
            </a:r>
          </a:p>
          <a:p>
            <a:pPr lvl="1"/>
            <a:r>
              <a:rPr lang="de-DE" dirty="0"/>
              <a:t>Batterie zur autarken Energieversorgung</a:t>
            </a:r>
          </a:p>
          <a:p>
            <a:pPr lvl="1"/>
            <a:r>
              <a:rPr lang="de-DE" dirty="0"/>
              <a:t>Sensor zum Erfassen der gefahrenen Strecke / Geschwindigkeit</a:t>
            </a:r>
          </a:p>
          <a:p>
            <a:r>
              <a:rPr lang="de-DE" dirty="0"/>
              <a:t>Basis Station</a:t>
            </a:r>
          </a:p>
          <a:p>
            <a:pPr lvl="1"/>
            <a:r>
              <a:rPr lang="de-DE" dirty="0"/>
              <a:t>Raspberry Pi 3B+ mit Wifi Modul</a:t>
            </a:r>
          </a:p>
          <a:p>
            <a:pPr lvl="1"/>
            <a:r>
              <a:rPr lang="de-DE" dirty="0"/>
              <a:t>Display zur Datenvisualisierung</a:t>
            </a:r>
          </a:p>
          <a:p>
            <a:pPr lvl="1"/>
            <a:r>
              <a:rPr lang="de-DE" dirty="0"/>
              <a:t>(Optional) Integrierter LEDs</a:t>
            </a:r>
          </a:p>
          <a:p>
            <a:pPr lvl="1"/>
            <a:r>
              <a:rPr lang="de-DE" dirty="0"/>
              <a:t>(Optional) Luftballon</a:t>
            </a:r>
          </a:p>
          <a:p>
            <a:pPr lvl="1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7B302-F921-4DFA-945D-5B2DF54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70" y="0"/>
            <a:ext cx="4475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C7854-C13A-452E-A6BF-927DD80E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Aktueller Stand	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03C0F-1531-4601-A425-EC11A29D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6556" cy="4351338"/>
          </a:xfrm>
        </p:spPr>
        <p:txBody>
          <a:bodyPr/>
          <a:lstStyle/>
          <a:p>
            <a:r>
              <a:rPr lang="de-DE" dirty="0"/>
              <a:t>Hardware Recherche</a:t>
            </a:r>
          </a:p>
          <a:p>
            <a:pPr lvl="1"/>
            <a:r>
              <a:rPr lang="de-DE" dirty="0"/>
              <a:t>Auto: Erledigt, benötigt Freigabe</a:t>
            </a:r>
          </a:p>
          <a:p>
            <a:pPr lvl="1"/>
            <a:r>
              <a:rPr lang="de-DE" dirty="0"/>
              <a:t>Backend: Erledigt, bis auf Ventil</a:t>
            </a:r>
          </a:p>
          <a:p>
            <a:r>
              <a:rPr lang="de-DE" dirty="0"/>
              <a:t>Fahrzeuge</a:t>
            </a:r>
          </a:p>
          <a:p>
            <a:pPr lvl="1"/>
            <a:r>
              <a:rPr lang="de-DE" dirty="0"/>
              <a:t>Hardware Skizze</a:t>
            </a:r>
          </a:p>
          <a:p>
            <a:pPr lvl="1"/>
            <a:r>
              <a:rPr lang="de-DE" dirty="0"/>
              <a:t>Konzeptskizze mit Maßen</a:t>
            </a:r>
          </a:p>
          <a:p>
            <a:r>
              <a:rPr lang="de-DE" dirty="0"/>
              <a:t>Erste Schritte 3D Modellierung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EB75E-A2B9-4322-BCBA-B6179C0E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51" y="0"/>
            <a:ext cx="385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4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27488-A85B-4A62-9508-736A0D8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-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23D02-C0D9-4E04-862D-9A22C1BD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Web-Framework</a:t>
            </a:r>
          </a:p>
          <a:p>
            <a:pPr lvl="2"/>
            <a:r>
              <a:rPr lang="de-DE" dirty="0"/>
              <a:t>Vermutlich </a:t>
            </a:r>
            <a:r>
              <a:rPr lang="de-DE" dirty="0" err="1"/>
              <a:t>Flask</a:t>
            </a:r>
            <a:endParaRPr lang="de-DE" dirty="0"/>
          </a:p>
          <a:p>
            <a:pPr lvl="2"/>
            <a:r>
              <a:rPr lang="de-DE" dirty="0"/>
              <a:t>Schnittstelle für Sensordaten</a:t>
            </a:r>
          </a:p>
          <a:p>
            <a:pPr lvl="2"/>
            <a:r>
              <a:rPr lang="de-DE" dirty="0"/>
              <a:t>Darstellung als Website</a:t>
            </a:r>
          </a:p>
          <a:p>
            <a:pPr lvl="1"/>
            <a:r>
              <a:rPr lang="de-DE" dirty="0"/>
              <a:t>Darstellung</a:t>
            </a:r>
          </a:p>
          <a:p>
            <a:pPr lvl="2"/>
            <a:r>
              <a:rPr lang="de-DE" dirty="0"/>
              <a:t>Vermutlich </a:t>
            </a:r>
            <a:r>
              <a:rPr lang="de-DE" dirty="0" err="1"/>
              <a:t>ChartJS</a:t>
            </a:r>
            <a:endParaRPr lang="de-DE" dirty="0"/>
          </a:p>
          <a:p>
            <a:pPr lvl="1"/>
            <a:r>
              <a:rPr lang="de-DE" dirty="0"/>
              <a:t>Hardware</a:t>
            </a:r>
          </a:p>
          <a:p>
            <a:pPr lvl="2"/>
            <a:r>
              <a:rPr lang="de-DE" dirty="0"/>
              <a:t>(Optional) Library für LEDs</a:t>
            </a:r>
          </a:p>
          <a:p>
            <a:pPr lvl="2"/>
            <a:r>
              <a:rPr lang="de-DE" dirty="0"/>
              <a:t>(Optional) Steuerung Pumpe/Ventil für Ballon</a:t>
            </a:r>
          </a:p>
        </p:txBody>
      </p:sp>
    </p:spTree>
    <p:extLst>
      <p:ext uri="{BB962C8B-B14F-4D97-AF65-F5344CB8AC3E}">
        <p14:creationId xmlns:p14="http://schemas.microsoft.com/office/powerpoint/2010/main" val="83636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CF7EC-422E-4B46-8C6A-501086E2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– Auto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C5FFF-9A24-4D8E-A2E6-303ECBE2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3D Druck für Fahrzeuge</a:t>
            </a:r>
          </a:p>
          <a:p>
            <a:pPr lvl="2"/>
            <a:r>
              <a:rPr lang="de-DE" dirty="0"/>
              <a:t>Tools zum Erstellen der Modelle (Blender, …)</a:t>
            </a:r>
          </a:p>
          <a:p>
            <a:r>
              <a:rPr lang="de-DE" dirty="0"/>
              <a:t>Bestellung der Hardware</a:t>
            </a:r>
          </a:p>
          <a:p>
            <a:r>
              <a:rPr lang="de-DE" dirty="0"/>
              <a:t>Elektronik testen</a:t>
            </a:r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303B6-C025-4768-B034-DEAF7D24F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67" y="0"/>
            <a:ext cx="477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5147-4D6F-4D9E-AA36-D80FC875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–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FDB7C-7C3C-4DA6-A386-67D58ED5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Untergrund abklären</a:t>
            </a:r>
          </a:p>
          <a:p>
            <a:r>
              <a:rPr lang="de-DE" dirty="0"/>
              <a:t>Möglichkeiten des </a:t>
            </a:r>
            <a:r>
              <a:rPr lang="de-DE" dirty="0" err="1"/>
              <a:t>FabLab</a:t>
            </a:r>
            <a:r>
              <a:rPr lang="de-DE" dirty="0"/>
              <a:t> abklären</a:t>
            </a:r>
          </a:p>
          <a:p>
            <a:r>
              <a:rPr lang="de-DE" dirty="0"/>
              <a:t>Hardwarebestellung durchführen</a:t>
            </a:r>
          </a:p>
          <a:p>
            <a:r>
              <a:rPr lang="de-DE" dirty="0"/>
              <a:t>Sonstige Materialien</a:t>
            </a:r>
          </a:p>
          <a:p>
            <a:pPr lvl="1"/>
            <a:r>
              <a:rPr lang="de-DE" dirty="0" err="1"/>
              <a:t>Breadboard</a:t>
            </a:r>
            <a:r>
              <a:rPr lang="de-DE" dirty="0"/>
              <a:t>, </a:t>
            </a:r>
            <a:r>
              <a:rPr lang="de-DE" dirty="0" err="1"/>
              <a:t>JumperWires</a:t>
            </a:r>
            <a:r>
              <a:rPr lang="de-DE" dirty="0"/>
              <a:t>, </a:t>
            </a:r>
            <a:r>
              <a:rPr lang="de-DE" dirty="0" err="1"/>
              <a:t>Resistors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55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Smart Cars</vt:lpstr>
      <vt:lpstr>Projektidee</vt:lpstr>
      <vt:lpstr>Projektidee</vt:lpstr>
      <vt:lpstr>Komponenten &amp; Konzept</vt:lpstr>
      <vt:lpstr>Hardware</vt:lpstr>
      <vt:lpstr>Aktueller Stand </vt:lpstr>
      <vt:lpstr>Next Steps - Backend</vt:lpstr>
      <vt:lpstr>Next Steps – Auto</vt:lpstr>
      <vt:lpstr>Next Steps – Allgemein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Nils Jensen</cp:lastModifiedBy>
  <cp:revision>14</cp:revision>
  <dcterms:created xsi:type="dcterms:W3CDTF">2019-10-08T11:55:45Z</dcterms:created>
  <dcterms:modified xsi:type="dcterms:W3CDTF">2019-10-08T15:19:41Z</dcterms:modified>
</cp:coreProperties>
</file>