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9" r:id="rId4"/>
    <p:sldId id="278" r:id="rId5"/>
    <p:sldId id="280" r:id="rId6"/>
    <p:sldId id="268" r:id="rId7"/>
    <p:sldId id="273" r:id="rId8"/>
    <p:sldId id="274" r:id="rId9"/>
    <p:sldId id="269" r:id="rId10"/>
    <p:sldId id="277" r:id="rId11"/>
    <p:sldId id="270" r:id="rId12"/>
    <p:sldId id="271" r:id="rId13"/>
    <p:sldId id="272" r:id="rId14"/>
    <p:sldId id="275" r:id="rId15"/>
    <p:sldId id="276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99E8E-A991-475F-AF77-DE09EB48F9ED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28D28-81C1-40CB-B8E7-7144835320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704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985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13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80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476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451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987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272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16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95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625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6140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039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410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944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B85B2-E3AA-431C-81A4-C22270D34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CC87D8-8C91-47E0-BEBD-D344D1433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01BDB0-7A20-45C4-985E-46C5EF82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AE6B8-4BC8-4437-B880-2152E581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F71A6B-94E3-47AF-A8D5-C202A196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4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BD6E0-B2C5-47A6-AFCA-816BAEF4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F790FC-97D4-4E95-82B0-0D129918F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68B4C-177F-427D-9C52-C5CB6278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66C8CE-B483-4008-9F28-95804670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CBB251-ECD6-4A4C-BA9E-4BE26A78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21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CF5DF8-89DC-4EBE-8ECC-C7043FD9A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146721-7E4B-4861-9DD8-15E480B32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90B0CB-645B-4CAD-85CE-B32BC325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2A43DE-A860-4175-8558-3319E68A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B6591E-F52B-41A8-BBC5-AC2D2C8C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68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385A1-3374-42E6-89F4-1C819D2F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177301-A6D3-44E7-AEA8-1942B0528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567FFA-029E-4D1F-A733-79236570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E0C403-9FD2-44C2-9E4E-24A7D569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B4DDE1-6D5E-4F47-84C1-EF02CE4A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62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0AEC3-F95D-43CA-8E61-791F2DAC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D283AB-529A-4195-A166-E3529A333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2CA942-7A1E-4D69-BF10-7576FA66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B3F623-4EB2-4BF9-B8FD-9FD969B0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A286B6-4C3F-4AE4-88F3-27D794F2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52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A2714-D9F7-45EC-ADED-D17BF161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112A4-E071-4E72-9FBE-43D6B7ED9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B14EE5-BB00-427D-82F2-A9EBE81DE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BF36BF-E6B6-4091-AFFF-BB3C9B94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F83D79-3A22-44E0-A307-2F91A068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94D4E1-B4D9-492C-8B49-F69F7B12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A1C48-E1A3-43F5-A789-876964F8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14D9DB-CB8F-44EC-B4BF-2A9B4A81A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A738D-97FB-4961-897C-310E3D018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6A00FC-3991-46EE-B6E4-90D36325C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8B9023-B766-4CA6-BCD8-270ECA783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4B19FD-C50A-43A1-BD63-5AA34C9F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AA8DA0-31E5-49B4-9D3D-9A0E2BBA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AEB290-A8AB-40BA-A138-5289D8F9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7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4C8B4-FA14-475D-8005-A3473474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BB2ACC-339C-4ADD-B06C-836A6032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6D04EB-DD55-4805-88AF-C8F27E1E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2C1E04-D1B1-44A6-8251-FBD25522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01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3DC69D-5348-4C90-8549-868387BD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2DB91-332D-493A-A9E8-A75F3F24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7457D0-65CA-420B-B80E-C8A3B3E4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30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44977-CD6C-4315-B77A-9B1ACB01E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248EF9-2418-430D-8135-99B01C7AC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77CAFD-CBBF-47B5-9592-4F5C09933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FE2D44-7A45-4A89-B6DE-6653A801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EEA547-266C-413F-B223-EA5AC33B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B63624-35FC-4F31-B18B-D6EDFF17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04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5A4F5-4C94-41AE-B7F1-51C93A290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288C5D-4BFC-4936-AFF7-9FAD4FC72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D005FF-C357-4874-9777-AAB974102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F04D96-6008-45DC-8BED-29792B7E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E93440-23AB-4B01-AA66-F8421490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A26E74-9517-4D26-AF25-78554EA8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22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19940C-5BE3-4059-94D3-11C86C929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992A5F-E2B2-4767-879B-6CD7CC733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7FAD49-738D-4E53-9651-EA156E1B3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F6629-E111-4711-A1D3-7DE9729EAF6D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66E689-E488-47CD-A9A7-1AC4EEC78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2600CE-A6D5-4ED0-A66F-080A46F91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80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60063-C946-4C68-9365-24D07E344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Smart Cars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D6965F-55B2-4AA7-86A8-780D387DD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Gruppe Müllteppich</a:t>
            </a:r>
          </a:p>
        </p:txBody>
      </p:sp>
    </p:spTree>
    <p:extLst>
      <p:ext uri="{BB962C8B-B14F-4D97-AF65-F5344CB8AC3E}">
        <p14:creationId xmlns:p14="http://schemas.microsoft.com/office/powerpoint/2010/main" val="1848397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Schaltplan -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6" name="Grafik 5" descr="Ein Bild, das Tisch, Parkplatz, weiß enthält.&#10;&#10;Automatisch generierte Beschreibung">
            <a:extLst>
              <a:ext uri="{FF2B5EF4-FFF2-40B4-BE49-F238E27FC236}">
                <a16:creationId xmlns:a16="http://schemas.microsoft.com/office/drawing/2014/main" id="{3A88F726-91CC-44B8-A0ED-607601C10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563" y="1322641"/>
            <a:ext cx="5752873" cy="536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9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Schaltplan – 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Aktueller Microcontroller ungeeignet</a:t>
            </a:r>
          </a:p>
          <a:p>
            <a:pPr lvl="1"/>
            <a:r>
              <a:rPr lang="de-DE" dirty="0"/>
              <a:t>Max. 3.3V vs 5V</a:t>
            </a:r>
          </a:p>
          <a:p>
            <a:pPr lvl="1"/>
            <a:r>
              <a:rPr lang="de-DE" dirty="0"/>
              <a:t>Hall-Sensor benötigt mehr Volt</a:t>
            </a:r>
          </a:p>
          <a:p>
            <a:pPr lvl="1"/>
            <a:r>
              <a:rPr lang="de-DE" dirty="0"/>
              <a:t>Kein  Datenblatt zu Sensoren</a:t>
            </a:r>
          </a:p>
          <a:p>
            <a:r>
              <a:rPr lang="de-DE" dirty="0"/>
              <a:t>Daher bislang keine Tests möglich</a:t>
            </a:r>
          </a:p>
          <a:p>
            <a:endParaRPr lang="de-DE" dirty="0"/>
          </a:p>
          <a:p>
            <a:r>
              <a:rPr lang="de-DE" dirty="0"/>
              <a:t>-&gt; Warten auf Hardware</a:t>
            </a:r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598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Datemodell Fahrzeuge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E7DE02B-5857-4D6B-B89C-92E4ABCE5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197" y="2199788"/>
            <a:ext cx="4017606" cy="259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95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Datemodell Baum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Berechnung der „Verschmutzung“ in letztem Intervall</a:t>
            </a:r>
          </a:p>
          <a:p>
            <a:r>
              <a:rPr lang="de-DE" dirty="0"/>
              <a:t>Verzögerung </a:t>
            </a:r>
          </a:p>
          <a:p>
            <a:pPr lvl="1"/>
            <a:r>
              <a:rPr lang="de-DE" dirty="0"/>
              <a:t>Bei Auswirkung</a:t>
            </a:r>
          </a:p>
          <a:p>
            <a:pPr lvl="1"/>
            <a:r>
              <a:rPr lang="de-DE" dirty="0"/>
              <a:t>Und Regeneration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2709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Untergrund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Optional: sobald Fahrzeuge und Baum fertig sind</a:t>
            </a:r>
          </a:p>
          <a:p>
            <a:r>
              <a:rPr lang="de-DE" dirty="0"/>
              <a:t>Realistisch vs Abstrakt</a:t>
            </a:r>
          </a:p>
          <a:p>
            <a:r>
              <a:rPr lang="de-DE" dirty="0"/>
              <a:t>Da Darstellung bereits abstrakt </a:t>
            </a:r>
          </a:p>
          <a:p>
            <a:pPr lvl="1"/>
            <a:r>
              <a:rPr lang="de-DE" dirty="0"/>
              <a:t>Abstrakter Untergrund vorzuziehen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3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Steps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Erster Druck (KW44)</a:t>
            </a:r>
          </a:p>
          <a:p>
            <a:r>
              <a:rPr lang="de-DE" dirty="0"/>
              <a:t>Backend Implementierung beenden</a:t>
            </a:r>
          </a:p>
          <a:p>
            <a:r>
              <a:rPr lang="de-DE" dirty="0"/>
              <a:t>Hardware Implementierung beginnen</a:t>
            </a:r>
          </a:p>
          <a:p>
            <a:pPr lvl="1"/>
            <a:r>
              <a:rPr lang="de-DE" dirty="0"/>
              <a:t>Hall-Sensor testen</a:t>
            </a:r>
          </a:p>
          <a:p>
            <a:pPr lvl="1"/>
            <a:r>
              <a:rPr lang="de-DE" dirty="0"/>
              <a:t>WIFI testen</a:t>
            </a:r>
          </a:p>
          <a:p>
            <a:pPr lvl="1"/>
            <a:r>
              <a:rPr lang="de-DE" dirty="0"/>
              <a:t>Scheinwerfer evaluieren</a:t>
            </a:r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592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Fahrzeuge - Stand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6F4429-20FE-4AB7-AA08-966CD0378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0" y="1690688"/>
            <a:ext cx="2446437" cy="4351338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EC2ACAC-A262-4750-9138-2A87955832DE}"/>
              </a:ext>
            </a:extLst>
          </p:cNvPr>
          <p:cNvSpPr/>
          <p:nvPr/>
        </p:nvSpPr>
        <p:spPr>
          <a:xfrm>
            <a:off x="3157839" y="2376714"/>
            <a:ext cx="2985796" cy="181946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F0EA06-400F-44A5-AA3F-3298F519B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967" y="1690688"/>
            <a:ext cx="5612677" cy="319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4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Fahrzeuge - Stand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0D9125-DC77-471B-A4D3-807509FBC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23" y="1825625"/>
            <a:ext cx="7652353" cy="4351338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F9ABC-DF28-4E86-99D6-F465D4A72030}"/>
              </a:ext>
            </a:extLst>
          </p:cNvPr>
          <p:cNvCxnSpPr/>
          <p:nvPr/>
        </p:nvCxnSpPr>
        <p:spPr>
          <a:xfrm flipV="1">
            <a:off x="5430416" y="3498980"/>
            <a:ext cx="3116425" cy="1212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BFA6F3-BE00-4722-A8E8-CF2A2B3ED03A}"/>
              </a:ext>
            </a:extLst>
          </p:cNvPr>
          <p:cNvCxnSpPr/>
          <p:nvPr/>
        </p:nvCxnSpPr>
        <p:spPr>
          <a:xfrm>
            <a:off x="5431631" y="3624263"/>
            <a:ext cx="221457" cy="5762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0CEFA9-107E-480C-99A1-29FBACE9B517}"/>
              </a:ext>
            </a:extLst>
          </p:cNvPr>
          <p:cNvCxnSpPr/>
          <p:nvPr/>
        </p:nvCxnSpPr>
        <p:spPr>
          <a:xfrm flipV="1">
            <a:off x="5653088" y="3964781"/>
            <a:ext cx="4017168" cy="2357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39D293-C950-446E-8F01-7C57D57DDAA7}"/>
              </a:ext>
            </a:extLst>
          </p:cNvPr>
          <p:cNvCxnSpPr/>
          <p:nvPr/>
        </p:nvCxnSpPr>
        <p:spPr>
          <a:xfrm flipH="1" flipV="1">
            <a:off x="8546841" y="3498980"/>
            <a:ext cx="1135322" cy="4681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3EC683-12F0-4A07-9317-42AB264E5E89}"/>
              </a:ext>
            </a:extLst>
          </p:cNvPr>
          <p:cNvCxnSpPr/>
          <p:nvPr/>
        </p:nvCxnSpPr>
        <p:spPr>
          <a:xfrm flipH="1">
            <a:off x="5653088" y="2308194"/>
            <a:ext cx="1058430" cy="1604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A9AD02-4187-4038-82C0-44B4850E0DA8}"/>
              </a:ext>
            </a:extLst>
          </p:cNvPr>
          <p:cNvCxnSpPr>
            <a:cxnSpLocks/>
          </p:cNvCxnSpPr>
          <p:nvPr/>
        </p:nvCxnSpPr>
        <p:spPr>
          <a:xfrm>
            <a:off x="3405188" y="4948238"/>
            <a:ext cx="172513" cy="147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075205-A165-4FFC-BE12-4D80432AC489}"/>
              </a:ext>
            </a:extLst>
          </p:cNvPr>
          <p:cNvCxnSpPr>
            <a:cxnSpLocks/>
          </p:cNvCxnSpPr>
          <p:nvPr/>
        </p:nvCxnSpPr>
        <p:spPr>
          <a:xfrm flipV="1">
            <a:off x="3405188" y="4948238"/>
            <a:ext cx="125412" cy="147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77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Fahrzeuge - Stand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0886A5-89CE-4826-B4D3-D746BD99F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23" y="1825625"/>
            <a:ext cx="7652353" cy="4351338"/>
          </a:xfr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24D9A38-7DFD-438F-AF46-548E4720204D}"/>
              </a:ext>
            </a:extLst>
          </p:cNvPr>
          <p:cNvSpPr/>
          <p:nvPr/>
        </p:nvSpPr>
        <p:spPr>
          <a:xfrm>
            <a:off x="5131837" y="2761861"/>
            <a:ext cx="1586204" cy="14835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4CFE15-E48F-45CD-97E9-2A7828F9330F}"/>
              </a:ext>
            </a:extLst>
          </p:cNvPr>
          <p:cNvSpPr/>
          <p:nvPr/>
        </p:nvSpPr>
        <p:spPr>
          <a:xfrm>
            <a:off x="5877561" y="4778089"/>
            <a:ext cx="319052" cy="3176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363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Fahrzeuge - Stand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241E51-BE71-483F-93F3-32CB5C624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23" y="1825625"/>
            <a:ext cx="7652353" cy="4351338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6BD0490-909A-472B-A273-1636BA9AC633}"/>
              </a:ext>
            </a:extLst>
          </p:cNvPr>
          <p:cNvSpPr/>
          <p:nvPr/>
        </p:nvSpPr>
        <p:spPr>
          <a:xfrm>
            <a:off x="7009555" y="4498714"/>
            <a:ext cx="550506" cy="59715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4918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Fahrzeuge - 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Formfaktor</a:t>
            </a:r>
          </a:p>
          <a:p>
            <a:r>
              <a:rPr lang="de-DE" dirty="0"/>
              <a:t>Zusammenführung der Komponenten</a:t>
            </a:r>
          </a:p>
          <a:p>
            <a:r>
              <a:rPr lang="de-DE" dirty="0"/>
              <a:t>Ladebuchse einbauen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38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Baum -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325563"/>
          </a:xfrm>
        </p:spPr>
        <p:txBody>
          <a:bodyPr>
            <a:normAutofit lnSpcReduction="10000"/>
          </a:bodyPr>
          <a:lstStyle/>
          <a:p>
            <a:r>
              <a:rPr lang="de-DE" dirty="0"/>
              <a:t>Neue Form der Darstellung</a:t>
            </a:r>
          </a:p>
          <a:p>
            <a:r>
              <a:rPr lang="de-DE" dirty="0"/>
              <a:t>Alternative zu Display und Chart.js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62313-C1C7-4854-A555-86E5A1F94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405" y="1323667"/>
            <a:ext cx="6520737" cy="543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4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Baum - 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  <a:p>
            <a:pPr lvl="1"/>
            <a:r>
              <a:rPr lang="de-DE" dirty="0"/>
              <a:t>Lasercutter</a:t>
            </a:r>
          </a:p>
          <a:p>
            <a:pPr lvl="1"/>
            <a:r>
              <a:rPr lang="de-DE" dirty="0"/>
              <a:t>3D Druck</a:t>
            </a:r>
          </a:p>
          <a:p>
            <a:r>
              <a:rPr lang="de-DE" dirty="0"/>
              <a:t>Verbauen der Technik vs. Baum – „Look“</a:t>
            </a:r>
          </a:p>
          <a:p>
            <a:r>
              <a:rPr lang="de-DE" dirty="0"/>
              <a:t>Gehäuse und LED Integration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091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Schaltplan -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 descr="Ein Bild, das Tisch, grün, Computer, Schild enthält.&#10;&#10;Automatisch generierte Beschreibung">
            <a:extLst>
              <a:ext uri="{FF2B5EF4-FFF2-40B4-BE49-F238E27FC236}">
                <a16:creationId xmlns:a16="http://schemas.microsoft.com/office/drawing/2014/main" id="{989681F4-8743-4E3E-BFB8-4A9A8C85B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368" y="1342404"/>
            <a:ext cx="9049264" cy="551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2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177</Words>
  <Application>Microsoft Office PowerPoint</Application>
  <PresentationFormat>Widescreen</PresentationFormat>
  <Paragraphs>77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Smart Cars</vt:lpstr>
      <vt:lpstr>Fahrzeuge - Stand</vt:lpstr>
      <vt:lpstr>Fahrzeuge - Stand</vt:lpstr>
      <vt:lpstr>Fahrzeuge - Stand</vt:lpstr>
      <vt:lpstr>Fahrzeuge - Stand</vt:lpstr>
      <vt:lpstr>Fahrzeuge - Herausforderungen</vt:lpstr>
      <vt:lpstr>Baum - Stand</vt:lpstr>
      <vt:lpstr>Baum - Herausforderungen</vt:lpstr>
      <vt:lpstr>Schaltplan - Stand</vt:lpstr>
      <vt:lpstr>Schaltplan - Stand</vt:lpstr>
      <vt:lpstr>Schaltplan – Herausforderungen</vt:lpstr>
      <vt:lpstr>Datemodell Fahrzeuge</vt:lpstr>
      <vt:lpstr>Datemodell Baum</vt:lpstr>
      <vt:lpstr>Untergrund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Cars</dc:title>
  <dc:creator>Simon Hauck</dc:creator>
  <cp:lastModifiedBy>Nils Jensen</cp:lastModifiedBy>
  <cp:revision>25</cp:revision>
  <dcterms:created xsi:type="dcterms:W3CDTF">2019-10-08T11:55:45Z</dcterms:created>
  <dcterms:modified xsi:type="dcterms:W3CDTF">2019-10-22T15:31:55Z</dcterms:modified>
</cp:coreProperties>
</file>