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0" r:id="rId9"/>
    <p:sldId id="261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B85B2-E3AA-431C-81A4-C22270D34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CC87D8-8C91-47E0-BEBD-D344D1433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1BDB0-7A20-45C4-985E-46C5EF82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AE6B8-4BC8-4437-B880-2152E581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F71A6B-94E3-47AF-A8D5-C202A196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4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BD6E0-B2C5-47A6-AFCA-816BAEF4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F790FC-97D4-4E95-82B0-0D129918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68B4C-177F-427D-9C52-C5CB6278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6C8CE-B483-4008-9F28-95804670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BB251-ECD6-4A4C-BA9E-4BE26A78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CF5DF8-89DC-4EBE-8ECC-C7043FD9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146721-7E4B-4861-9DD8-15E480B3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90B0CB-645B-4CAD-85CE-B32BC325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A43DE-A860-4175-8558-3319E68A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6591E-F52B-41A8-BBC5-AC2D2C8C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8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385A1-3374-42E6-89F4-1C819D2F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77301-A6D3-44E7-AEA8-1942B052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67FFA-029E-4D1F-A733-79236570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0C403-9FD2-44C2-9E4E-24A7D569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4DDE1-6D5E-4F47-84C1-EF02CE4A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0AEC3-F95D-43CA-8E61-791F2DAC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283AB-529A-4195-A166-E3529A33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CA942-7A1E-4D69-BF10-7576FA66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B3F623-4EB2-4BF9-B8FD-9FD969B0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A286B6-4C3F-4AE4-88F3-27D794F2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5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2714-D9F7-45EC-ADED-D17BF16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112A4-E071-4E72-9FBE-43D6B7ED9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B14EE5-BB00-427D-82F2-A9EBE81D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BF36BF-E6B6-4091-AFFF-BB3C9B94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F83D79-3A22-44E0-A307-2F91A068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4D4E1-B4D9-492C-8B49-F69F7B1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A1C48-E1A3-43F5-A789-876964F8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14D9DB-CB8F-44EC-B4BF-2A9B4A81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A738D-97FB-4961-897C-310E3D01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6A00FC-3991-46EE-B6E4-90D36325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8B9023-B766-4CA6-BCD8-270ECA783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4B19FD-C50A-43A1-BD63-5AA34C9F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AA8DA0-31E5-49B4-9D3D-9A0E2BBA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AEB290-A8AB-40BA-A138-5289D8F9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4C8B4-FA14-475D-8005-A3473474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BB2ACC-339C-4ADD-B06C-836A6032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6D04EB-DD55-4805-88AF-C8F27E1E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2C1E04-D1B1-44A6-8251-FBD25522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0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DC69D-5348-4C90-8549-868387BD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2DB91-332D-493A-A9E8-A75F3F24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457D0-65CA-420B-B80E-C8A3B3E4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30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44977-CD6C-4315-B77A-9B1ACB01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48EF9-2418-430D-8135-99B01C7A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77CAFD-CBBF-47B5-9592-4F5C0993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FE2D44-7A45-4A89-B6DE-6653A801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EA547-266C-413F-B223-EA5AC33B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B63624-35FC-4F31-B18B-D6EDFF17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4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5A4F5-4C94-41AE-B7F1-51C93A29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288C5D-4BFC-4936-AFF7-9FAD4FC72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D005FF-C357-4874-9777-AAB97410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F04D96-6008-45DC-8BED-29792B7E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E93440-23AB-4B01-AA66-F8421490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A26E74-9517-4D26-AF25-78554EA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19940C-5BE3-4059-94D3-11C86C92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992A5F-E2B2-4767-879B-6CD7CC73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7FAD49-738D-4E53-9651-EA156E1B3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6E689-E488-47CD-A9A7-1AC4EEC78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600CE-A6D5-4ED0-A66F-080A46F9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80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60063-C946-4C68-9365-24D07E344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Smart Cars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6965F-55B2-4AA7-86A8-780D387DD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Müllteppich</a:t>
            </a:r>
          </a:p>
        </p:txBody>
      </p:sp>
    </p:spTree>
    <p:extLst>
      <p:ext uri="{BB962C8B-B14F-4D97-AF65-F5344CB8AC3E}">
        <p14:creationId xmlns:p14="http://schemas.microsoft.com/office/powerpoint/2010/main" val="184839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65147-4D6F-4D9E-AA36-D80FC875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– 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1FDB7C-7C3C-4DA6-A386-67D58ED5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Untergrund abklären</a:t>
            </a:r>
          </a:p>
          <a:p>
            <a:r>
              <a:rPr lang="de-DE" dirty="0"/>
              <a:t>Möglichkeiten des </a:t>
            </a:r>
            <a:r>
              <a:rPr lang="de-DE" dirty="0" err="1"/>
              <a:t>FabLab</a:t>
            </a:r>
            <a:r>
              <a:rPr lang="de-DE" dirty="0"/>
              <a:t> abklären</a:t>
            </a:r>
          </a:p>
          <a:p>
            <a:r>
              <a:rPr lang="de-DE" dirty="0"/>
              <a:t>Hardwarebestellung durchführen</a:t>
            </a:r>
          </a:p>
          <a:p>
            <a:r>
              <a:rPr lang="de-DE" dirty="0"/>
              <a:t>Sonstige Materialien</a:t>
            </a:r>
          </a:p>
          <a:p>
            <a:pPr lvl="1"/>
            <a:r>
              <a:rPr lang="de-DE" dirty="0" err="1"/>
              <a:t>Breadboard</a:t>
            </a:r>
            <a:r>
              <a:rPr lang="de-DE" dirty="0"/>
              <a:t>, </a:t>
            </a:r>
            <a:r>
              <a:rPr lang="de-DE" dirty="0" err="1"/>
              <a:t>JumperWires</a:t>
            </a:r>
            <a:r>
              <a:rPr lang="de-DE" dirty="0"/>
              <a:t>, </a:t>
            </a:r>
            <a:r>
              <a:rPr lang="de-DE" dirty="0" err="1"/>
              <a:t>Resistors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455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Verdeutlichung der täglichem Emissionen</a:t>
            </a:r>
          </a:p>
          <a:p>
            <a:r>
              <a:rPr lang="de-DE" dirty="0"/>
              <a:t>Autofahren macht einen großen Teil aus</a:t>
            </a:r>
          </a:p>
          <a:p>
            <a:r>
              <a:rPr lang="de-DE" dirty="0"/>
              <a:t>Ziel</a:t>
            </a:r>
          </a:p>
          <a:p>
            <a:pPr lvl="1"/>
            <a:r>
              <a:rPr lang="de-DE" dirty="0"/>
              <a:t>Veranschaulichen der produzierten Emissionen</a:t>
            </a:r>
          </a:p>
          <a:p>
            <a:pPr lvl="1"/>
            <a:r>
              <a:rPr lang="de-DE" dirty="0"/>
              <a:t>Steigerung des Umweltbewusstseins</a:t>
            </a:r>
          </a:p>
          <a:p>
            <a:r>
              <a:rPr lang="de-DE" dirty="0"/>
              <a:t>Zielgruppe:</a:t>
            </a:r>
          </a:p>
          <a:p>
            <a:pPr lvl="1"/>
            <a:r>
              <a:rPr lang="de-DE" dirty="0"/>
              <a:t>(Junge) Erwachsene</a:t>
            </a:r>
          </a:p>
          <a:p>
            <a:pPr lvl="1"/>
            <a:r>
              <a:rPr lang="de-DE" dirty="0"/>
              <a:t>Kinder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74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Anforderung</a:t>
            </a:r>
          </a:p>
          <a:p>
            <a:pPr lvl="1"/>
            <a:r>
              <a:rPr lang="de-DE" dirty="0"/>
              <a:t>Einfache Bedienung</a:t>
            </a:r>
          </a:p>
          <a:p>
            <a:pPr lvl="2"/>
            <a:r>
              <a:rPr lang="de-DE" dirty="0"/>
              <a:t>Keine Konfiguration durch den Nutzer</a:t>
            </a:r>
          </a:p>
          <a:p>
            <a:pPr lvl="2"/>
            <a:r>
              <a:rPr lang="de-DE" dirty="0"/>
              <a:t>Plug &amp; Play Erfahrung</a:t>
            </a:r>
          </a:p>
          <a:p>
            <a:pPr lvl="1"/>
            <a:r>
              <a:rPr lang="de-DE" dirty="0"/>
              <a:t>Einfache Visualisierung der Daten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87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1EF79-3A59-40F6-8012-AE1DE547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&amp;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CA2D6-847F-4B64-891C-F3162722F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Pflichtkomponenten</a:t>
            </a:r>
          </a:p>
          <a:p>
            <a:pPr lvl="1"/>
            <a:r>
              <a:rPr lang="de-DE" dirty="0"/>
              <a:t>1 – n verschiedene Fahrzeugtypen</a:t>
            </a:r>
          </a:p>
          <a:p>
            <a:pPr lvl="2"/>
            <a:r>
              <a:rPr lang="de-DE" dirty="0"/>
              <a:t>Verschiedene Emissionsprofile</a:t>
            </a:r>
          </a:p>
          <a:p>
            <a:pPr lvl="1"/>
            <a:r>
              <a:rPr lang="de-DE" dirty="0"/>
              <a:t>Basis Station</a:t>
            </a:r>
          </a:p>
          <a:p>
            <a:pPr lvl="2"/>
            <a:r>
              <a:rPr lang="de-DE" dirty="0"/>
              <a:t>Datenspeicherung</a:t>
            </a:r>
          </a:p>
          <a:p>
            <a:pPr lvl="2"/>
            <a:r>
              <a:rPr lang="de-DE" dirty="0"/>
              <a:t>Datenaufbereitung</a:t>
            </a:r>
          </a:p>
          <a:p>
            <a:r>
              <a:rPr lang="de-DE" dirty="0"/>
              <a:t>1 Optionale Komponente</a:t>
            </a:r>
          </a:p>
          <a:p>
            <a:pPr lvl="1"/>
            <a:r>
              <a:rPr lang="de-DE" dirty="0"/>
              <a:t>Weitere Form der Visualisierung</a:t>
            </a:r>
          </a:p>
          <a:p>
            <a:pPr lvl="2"/>
            <a:r>
              <a:rPr lang="de-DE" dirty="0"/>
              <a:t>Ballon der verbrauchtes CO2 darstellt</a:t>
            </a:r>
          </a:p>
          <a:p>
            <a:pPr lvl="2"/>
            <a:r>
              <a:rPr lang="de-DE" dirty="0"/>
              <a:t>LEDs für gesamte CO2 Belastung</a:t>
            </a:r>
          </a:p>
        </p:txBody>
      </p:sp>
    </p:spTree>
    <p:extLst>
      <p:ext uri="{BB962C8B-B14F-4D97-AF65-F5344CB8AC3E}">
        <p14:creationId xmlns:p14="http://schemas.microsoft.com/office/powerpoint/2010/main" val="1757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0B525-A41F-40D0-952B-FDB8ACBF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7663A-D02F-49D4-B97A-D44C3876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Fahrzeuge</a:t>
            </a:r>
          </a:p>
          <a:p>
            <a:pPr lvl="1"/>
            <a:r>
              <a:rPr lang="de-DE" dirty="0"/>
              <a:t>Arduino mit integriertem Wifi Modul</a:t>
            </a:r>
          </a:p>
          <a:p>
            <a:pPr lvl="1"/>
            <a:r>
              <a:rPr lang="de-DE" dirty="0"/>
              <a:t>Batterie zur autarken Energieversorgung</a:t>
            </a:r>
          </a:p>
          <a:p>
            <a:pPr lvl="1"/>
            <a:r>
              <a:rPr lang="de-DE" dirty="0"/>
              <a:t>Sensor zum Erfassen der gefahrenen Strecke / Geschwindigkeit</a:t>
            </a:r>
          </a:p>
          <a:p>
            <a:r>
              <a:rPr lang="de-DE" dirty="0"/>
              <a:t>Basis Station</a:t>
            </a:r>
          </a:p>
          <a:p>
            <a:pPr lvl="1"/>
            <a:r>
              <a:rPr lang="de-DE" dirty="0"/>
              <a:t>Raspberry Pi 3B+ mit Wifi Modul</a:t>
            </a:r>
          </a:p>
          <a:p>
            <a:pPr lvl="1"/>
            <a:r>
              <a:rPr lang="de-DE" dirty="0"/>
              <a:t>Display zur Datenvisualisierung</a:t>
            </a:r>
          </a:p>
          <a:p>
            <a:pPr lvl="1"/>
            <a:r>
              <a:rPr lang="de-DE" dirty="0"/>
              <a:t>(Optional) Integrierter LEDs</a:t>
            </a:r>
          </a:p>
          <a:p>
            <a:pPr lvl="1"/>
            <a:r>
              <a:rPr lang="de-DE" dirty="0"/>
              <a:t>(Optional) Luftballon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959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0B525-A41F-40D0-952B-FDB8ACBF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7663A-D02F-49D4-B97A-D44C3876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Fahrzeuge</a:t>
            </a:r>
          </a:p>
          <a:p>
            <a:pPr lvl="1"/>
            <a:r>
              <a:rPr lang="de-DE" dirty="0"/>
              <a:t>Arduino mit integriertem Wifi Modul</a:t>
            </a:r>
          </a:p>
          <a:p>
            <a:pPr lvl="1"/>
            <a:r>
              <a:rPr lang="de-DE" dirty="0"/>
              <a:t>Batterie zur autarken Energieversorgung</a:t>
            </a:r>
          </a:p>
          <a:p>
            <a:pPr lvl="1"/>
            <a:r>
              <a:rPr lang="de-DE" dirty="0"/>
              <a:t>Sensor zum Erfassen der gefahrenen Strecke / Geschwindigkeit</a:t>
            </a:r>
          </a:p>
          <a:p>
            <a:r>
              <a:rPr lang="de-DE" dirty="0"/>
              <a:t>Basis Station</a:t>
            </a:r>
          </a:p>
          <a:p>
            <a:pPr lvl="1"/>
            <a:r>
              <a:rPr lang="de-DE" dirty="0"/>
              <a:t>Raspberry Pi 3B+ mit Wifi Modul</a:t>
            </a:r>
          </a:p>
          <a:p>
            <a:pPr lvl="1"/>
            <a:r>
              <a:rPr lang="de-DE" dirty="0"/>
              <a:t>Display zur Datenvisualisierung</a:t>
            </a:r>
          </a:p>
          <a:p>
            <a:pPr lvl="1"/>
            <a:r>
              <a:rPr lang="de-DE" dirty="0"/>
              <a:t>(Optional) Integrierter LEDs</a:t>
            </a:r>
          </a:p>
          <a:p>
            <a:pPr lvl="1"/>
            <a:r>
              <a:rPr lang="de-DE" dirty="0"/>
              <a:t>(Optional) Luftballon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34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C7854-C13A-452E-A6BF-927DD80E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C03C0F-1531-4601-A425-EC11A29DD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Hardware Recherche</a:t>
            </a:r>
          </a:p>
          <a:p>
            <a:pPr lvl="1"/>
            <a:r>
              <a:rPr lang="de-DE" dirty="0"/>
              <a:t>Auto: Erledigt, benötigt Freigabe</a:t>
            </a:r>
          </a:p>
          <a:p>
            <a:pPr lvl="1"/>
            <a:r>
              <a:rPr lang="de-DE" dirty="0"/>
              <a:t>Backend: Erledigt, bis auf Ventil</a:t>
            </a:r>
          </a:p>
          <a:p>
            <a:r>
              <a:rPr lang="de-DE" dirty="0"/>
              <a:t>Fahrzeuge</a:t>
            </a:r>
          </a:p>
          <a:p>
            <a:pPr lvl="1"/>
            <a:r>
              <a:rPr lang="de-DE" dirty="0"/>
              <a:t>Hardware Skizze</a:t>
            </a:r>
          </a:p>
          <a:p>
            <a:pPr lvl="1"/>
            <a:r>
              <a:rPr lang="de-DE" dirty="0"/>
              <a:t>Konzeptskizze mit Maßen</a:t>
            </a:r>
          </a:p>
          <a:p>
            <a:r>
              <a:rPr lang="de-DE" dirty="0"/>
              <a:t>Erste Schritte 3D Modellierung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34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27488-A85B-4A62-9508-736A0D88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- 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323D02-C0D9-4E04-862D-9A22C1BD4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  <a:p>
            <a:pPr lvl="1"/>
            <a:r>
              <a:rPr lang="de-DE" dirty="0"/>
              <a:t>Web-Framework</a:t>
            </a:r>
          </a:p>
          <a:p>
            <a:pPr lvl="2"/>
            <a:r>
              <a:rPr lang="de-DE" dirty="0"/>
              <a:t>Vermutlich </a:t>
            </a:r>
            <a:r>
              <a:rPr lang="de-DE" dirty="0" err="1"/>
              <a:t>Flask</a:t>
            </a:r>
            <a:endParaRPr lang="de-DE" dirty="0"/>
          </a:p>
          <a:p>
            <a:pPr lvl="2"/>
            <a:r>
              <a:rPr lang="de-DE" dirty="0"/>
              <a:t>Schnittstelle für Sensordaten</a:t>
            </a:r>
          </a:p>
          <a:p>
            <a:pPr lvl="2"/>
            <a:r>
              <a:rPr lang="de-DE" dirty="0"/>
              <a:t>Darstellung als Website</a:t>
            </a:r>
          </a:p>
          <a:p>
            <a:pPr lvl="1"/>
            <a:r>
              <a:rPr lang="de-DE" dirty="0"/>
              <a:t>Darstellung</a:t>
            </a:r>
          </a:p>
          <a:p>
            <a:pPr lvl="2"/>
            <a:r>
              <a:rPr lang="de-DE" dirty="0"/>
              <a:t>Vermutlich </a:t>
            </a:r>
            <a:r>
              <a:rPr lang="de-DE" dirty="0" err="1"/>
              <a:t>ChartJS</a:t>
            </a:r>
            <a:endParaRPr lang="de-DE" dirty="0"/>
          </a:p>
          <a:p>
            <a:pPr lvl="1"/>
            <a:r>
              <a:rPr lang="de-DE" dirty="0"/>
              <a:t>Hardware</a:t>
            </a:r>
          </a:p>
          <a:p>
            <a:pPr lvl="2"/>
            <a:r>
              <a:rPr lang="de-DE" dirty="0"/>
              <a:t>(Optional) Library für LEDs</a:t>
            </a:r>
          </a:p>
          <a:p>
            <a:pPr lvl="2"/>
            <a:r>
              <a:rPr lang="de-DE" dirty="0"/>
              <a:t>(Optional) Steuerung Pumpe/Ventil für Ballon</a:t>
            </a:r>
          </a:p>
        </p:txBody>
      </p:sp>
    </p:spTree>
    <p:extLst>
      <p:ext uri="{BB962C8B-B14F-4D97-AF65-F5344CB8AC3E}">
        <p14:creationId xmlns:p14="http://schemas.microsoft.com/office/powerpoint/2010/main" val="83636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CF7EC-422E-4B46-8C6A-501086E2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– Auto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C5FFF-9A24-4D8E-A2E6-303ECBE2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  <a:p>
            <a:pPr lvl="1"/>
            <a:r>
              <a:rPr lang="de-DE" dirty="0"/>
              <a:t>3D Druck für Fahrzeuge</a:t>
            </a:r>
          </a:p>
          <a:p>
            <a:pPr lvl="2"/>
            <a:r>
              <a:rPr lang="de-DE" dirty="0"/>
              <a:t>Tools zum Erstellen der Modelle (Blender, …)</a:t>
            </a:r>
          </a:p>
          <a:p>
            <a:r>
              <a:rPr lang="de-DE" dirty="0"/>
              <a:t>Bestellung der Hardware</a:t>
            </a:r>
          </a:p>
          <a:p>
            <a:r>
              <a:rPr lang="de-DE" dirty="0"/>
              <a:t>Elektronik testen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24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Breitbild</PresentationFormat>
  <Paragraphs>79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Smart Cars</vt:lpstr>
      <vt:lpstr>Projektidee</vt:lpstr>
      <vt:lpstr>Projektidee</vt:lpstr>
      <vt:lpstr>Komponenten &amp; Konzept</vt:lpstr>
      <vt:lpstr>Hardware</vt:lpstr>
      <vt:lpstr>Hardware</vt:lpstr>
      <vt:lpstr>Aktueller Stand </vt:lpstr>
      <vt:lpstr>Next Steps - Backend</vt:lpstr>
      <vt:lpstr>Next Steps – Auto</vt:lpstr>
      <vt:lpstr>Next Steps – Allgemein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Cars</dc:title>
  <dc:creator>Simon Hauck</dc:creator>
  <cp:lastModifiedBy>Simon Hauck</cp:lastModifiedBy>
  <cp:revision>8</cp:revision>
  <dcterms:created xsi:type="dcterms:W3CDTF">2019-10-08T11:55:45Z</dcterms:created>
  <dcterms:modified xsi:type="dcterms:W3CDTF">2019-10-08T12:59:41Z</dcterms:modified>
</cp:coreProperties>
</file>