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3" r:id="rId5"/>
    <p:sldId id="274" r:id="rId6"/>
    <p:sldId id="269" r:id="rId7"/>
    <p:sldId id="277" r:id="rId8"/>
    <p:sldId id="270" r:id="rId9"/>
    <p:sldId id="271" r:id="rId10"/>
    <p:sldId id="272" r:id="rId11"/>
    <p:sldId id="275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5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2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4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7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der „Verschmutzung“ in letztem Intervall</a:t>
            </a:r>
          </a:p>
          <a:p>
            <a:r>
              <a:rPr lang="de-DE" dirty="0"/>
              <a:t>Verzögerung </a:t>
            </a:r>
          </a:p>
          <a:p>
            <a:pPr lvl="1"/>
            <a:r>
              <a:rPr lang="de-DE" dirty="0"/>
              <a:t>Bei Auswirkung</a:t>
            </a:r>
          </a:p>
          <a:p>
            <a:pPr lvl="1"/>
            <a:r>
              <a:rPr lang="de-DE" dirty="0"/>
              <a:t>Und Regeneration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7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Optional: sobald Fahrzeuge und Baum fertig sind</a:t>
            </a:r>
          </a:p>
          <a:p>
            <a:r>
              <a:rPr lang="de-DE" dirty="0"/>
              <a:t>Realistisch vs Abstrakt</a:t>
            </a:r>
          </a:p>
          <a:p>
            <a:r>
              <a:rPr lang="de-DE" dirty="0"/>
              <a:t>Da Darstellung bereits abstrakt </a:t>
            </a:r>
          </a:p>
          <a:p>
            <a:pPr lvl="1"/>
            <a:r>
              <a:rPr lang="de-DE" dirty="0"/>
              <a:t>Abstrakter Untergrund vorzuziehen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Druck (KW44)</a:t>
            </a:r>
          </a:p>
          <a:p>
            <a:r>
              <a:rPr lang="de-DE" dirty="0"/>
              <a:t>Backend Implementierung beenden</a:t>
            </a:r>
          </a:p>
          <a:p>
            <a:r>
              <a:rPr lang="de-DE" dirty="0"/>
              <a:t>Hardware Implementierung beginnen</a:t>
            </a:r>
          </a:p>
          <a:p>
            <a:pPr lvl="1"/>
            <a:r>
              <a:rPr lang="de-DE" dirty="0"/>
              <a:t>Hall-Sensor testen</a:t>
            </a:r>
          </a:p>
          <a:p>
            <a:pPr lvl="1"/>
            <a:r>
              <a:rPr lang="de-DE" dirty="0"/>
              <a:t>WIFI testen</a:t>
            </a:r>
          </a:p>
          <a:p>
            <a:pPr lvl="1"/>
            <a:r>
              <a:rPr lang="de-DE" dirty="0"/>
              <a:t>Scheinwerfer evaluieren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Formfaktor</a:t>
            </a:r>
          </a:p>
          <a:p>
            <a:r>
              <a:rPr lang="de-DE" dirty="0"/>
              <a:t>Zusammenführung der Komponenten</a:t>
            </a:r>
          </a:p>
          <a:p>
            <a:r>
              <a:rPr lang="de-DE" dirty="0"/>
              <a:t>Ladebuchse einbauen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Form der Darstellung</a:t>
            </a:r>
          </a:p>
          <a:p>
            <a:r>
              <a:rPr lang="de-DE" dirty="0"/>
              <a:t>Alternative zu Display und Chart.js</a:t>
            </a:r>
          </a:p>
          <a:p>
            <a:endParaRPr lang="de-DE" dirty="0"/>
          </a:p>
          <a:p>
            <a:r>
              <a:rPr lang="de-DE" dirty="0"/>
              <a:t>-&gt; BILD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1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Lasercutter</a:t>
            </a:r>
          </a:p>
          <a:p>
            <a:pPr lvl="1"/>
            <a:r>
              <a:rPr lang="de-DE" dirty="0"/>
              <a:t>3D Druck</a:t>
            </a:r>
          </a:p>
          <a:p>
            <a:r>
              <a:rPr lang="de-DE" dirty="0"/>
              <a:t>Verbauen der Technik vs. Baum – „Look“</a:t>
            </a:r>
          </a:p>
          <a:p>
            <a:r>
              <a:rPr lang="de-DE" dirty="0"/>
              <a:t>Gehäuse und LED Integration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63" y="1322641"/>
            <a:ext cx="5752873" cy="5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–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Microcontroller ungeeignet</a:t>
            </a:r>
          </a:p>
          <a:p>
            <a:pPr lvl="1"/>
            <a:r>
              <a:rPr lang="de-DE" dirty="0"/>
              <a:t>Max. 3.3V vs 5V</a:t>
            </a:r>
          </a:p>
          <a:p>
            <a:pPr lvl="1"/>
            <a:r>
              <a:rPr lang="de-DE" dirty="0"/>
              <a:t>Hall-Sensor benötigt mehr Volt</a:t>
            </a:r>
          </a:p>
          <a:p>
            <a:pPr lvl="1"/>
            <a:r>
              <a:rPr lang="de-DE" dirty="0"/>
              <a:t>Kein  Datenblatt zu Sensoren</a:t>
            </a:r>
          </a:p>
          <a:p>
            <a:r>
              <a:rPr lang="de-DE" dirty="0"/>
              <a:t>Daher bislang keine Tests möglich</a:t>
            </a:r>
          </a:p>
          <a:p>
            <a:endParaRPr lang="de-DE" dirty="0"/>
          </a:p>
          <a:p>
            <a:r>
              <a:rPr lang="de-DE" dirty="0"/>
              <a:t>-&gt; Warten auf Hardware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9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BILD(JSON)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9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73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Smart Cars</vt:lpstr>
      <vt:lpstr>Fahrzeuge - Stand</vt:lpstr>
      <vt:lpstr>Fahrzeuge - Herausforderungen</vt:lpstr>
      <vt:lpstr>Baum - Stand</vt:lpstr>
      <vt:lpstr>Baum - Herausforderungen</vt:lpstr>
      <vt:lpstr>Schaltplan - Stand</vt:lpstr>
      <vt:lpstr>Schaltplan - Stand</vt:lpstr>
      <vt:lpstr>Schaltplan – Herausforderungen</vt:lpstr>
      <vt:lpstr>Datemodell Fahrzeuge</vt:lpstr>
      <vt:lpstr>Datemodell Baum</vt:lpstr>
      <vt:lpstr>Untergrund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Simon Hauck</cp:lastModifiedBy>
  <cp:revision>20</cp:revision>
  <dcterms:created xsi:type="dcterms:W3CDTF">2019-10-08T11:55:45Z</dcterms:created>
  <dcterms:modified xsi:type="dcterms:W3CDTF">2019-10-20T22:54:54Z</dcterms:modified>
</cp:coreProperties>
</file>