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1" r:id="rId4"/>
    <p:sldId id="279" r:id="rId5"/>
    <p:sldId id="282" r:id="rId6"/>
    <p:sldId id="269" r:id="rId7"/>
    <p:sldId id="277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3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7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78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4429-20FE-4AB7-AA08-966CD037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1690688"/>
            <a:ext cx="2446437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3157839" y="2376714"/>
            <a:ext cx="2985796" cy="1819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67" y="1690688"/>
            <a:ext cx="5612677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5333014" y="2526267"/>
            <a:ext cx="2239638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" y="1797220"/>
            <a:ext cx="4895399" cy="278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06058-45C4-4972-910F-D7F74076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1" y="397611"/>
            <a:ext cx="4187155" cy="5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28E7D-DF85-45B9-927A-77AA39AB9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1" t="18672" r="7207" b="13588"/>
          <a:stretch/>
        </p:blipFill>
        <p:spPr>
          <a:xfrm>
            <a:off x="167751" y="1690688"/>
            <a:ext cx="5928249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484B8-C4D0-4395-BF22-AA39066F3E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2" t="9625" r="29026"/>
          <a:stretch/>
        </p:blipFill>
        <p:spPr>
          <a:xfrm>
            <a:off x="7572322" y="1247140"/>
            <a:ext cx="3781478" cy="4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12E30-1930-4B14-8022-4ABACFFD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38" y="1027906"/>
            <a:ext cx="6589144" cy="56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7" y="1317590"/>
            <a:ext cx="466383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2AC9D1-8A07-4FF8-81F5-9617A3B23588}"/>
              </a:ext>
            </a:extLst>
          </p:cNvPr>
          <p:cNvSpPr/>
          <p:nvPr/>
        </p:nvSpPr>
        <p:spPr>
          <a:xfrm>
            <a:off x="5255875" y="2526267"/>
            <a:ext cx="1103297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4CE50-2D4B-4625-838C-A47DAD81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88" y="1445156"/>
            <a:ext cx="5498237" cy="4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 anpassen</a:t>
            </a:r>
          </a:p>
          <a:p>
            <a:r>
              <a:rPr lang="de-DE" dirty="0"/>
              <a:t>Baum Konzept 2.0</a:t>
            </a:r>
          </a:p>
          <a:p>
            <a:r>
              <a:rPr lang="de-DE" dirty="0"/>
              <a:t>2. Auto</a:t>
            </a:r>
          </a:p>
          <a:p>
            <a:r>
              <a:rPr lang="de-DE" dirty="0"/>
              <a:t>Kompletter Autodruck (2. Hälfte, Räder, Befestigungsbolzen, ..)</a:t>
            </a:r>
          </a:p>
          <a:p>
            <a:r>
              <a:rPr lang="de-DE" dirty="0"/>
              <a:t>Arduino Optimierungen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Widescreen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Baum - Stand</vt:lpstr>
      <vt:lpstr>Baum - Stand</vt:lpstr>
      <vt:lpstr>Schaltplan - Stand</vt:lpstr>
      <vt:lpstr>Schaltplan - Stand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30</cp:revision>
  <dcterms:created xsi:type="dcterms:W3CDTF">2019-10-08T11:55:45Z</dcterms:created>
  <dcterms:modified xsi:type="dcterms:W3CDTF">2019-11-05T19:19:36Z</dcterms:modified>
</cp:coreProperties>
</file>