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buNone/>
      <a:defRPr lang="en-US" sz="2000" b="0" i="0" u="none" kern="1200">
        <a:solidFill>
          <a:srgbClr val="000000"/>
        </a:solidFill>
        <a:latin typeface="Arial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98"/>
    <a:srgbClr val="FF0000"/>
    <a:srgbClr val="FF6600"/>
    <a:srgbClr val="D0E393"/>
    <a:srgbClr val="008080"/>
    <a:srgbClr val="EDC5EA"/>
    <a:srgbClr val="FED998"/>
    <a:srgbClr val="D9EEB4"/>
    <a:srgbClr val="ACE0E4"/>
    <a:srgbClr val="C1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7" autoAdjust="0"/>
  </p:normalViewPr>
  <p:slideViewPr>
    <p:cSldViewPr>
      <p:cViewPr>
        <p:scale>
          <a:sx n="80" d="100"/>
          <a:sy n="80" d="100"/>
        </p:scale>
        <p:origin x="-1878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F0CE485-9389-4F8C-B7D2-F5558411D4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A840F07-A11C-42E5-AE2C-4E7B810A8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 hidden="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2032000" y="4933950"/>
            <a:ext cx="5080000" cy="1143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b"/>
          <a:lstStyle>
            <a:lvl1pPr algn="ctr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quarter" idx="12"/>
            <p:custDataLst>
              <p:tags r:id="rId2"/>
            </p:custDataLst>
          </p:nvPr>
        </p:nvSpPr>
        <p:spPr>
          <a:xfrm>
            <a:off x="800100" y="4286250"/>
            <a:ext cx="7543800" cy="2286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spcBef>
                <a:spcPts val="0"/>
              </a:spcBef>
              <a:spcAft>
                <a:spcPts val="0"/>
              </a:spcAft>
              <a:defRPr sz="1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00100" y="2768204"/>
            <a:ext cx="7543800" cy="1400175"/>
          </a:xfrm>
          <a:ln w="0"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/>
          <a:lstStyle>
            <a:lvl1pPr algn="l" rtl="0" eaLnBrk="0" fontAlgn="base" hangingPunct="0">
              <a:spcBef>
                <a:spcPts val="0"/>
              </a:spcBef>
              <a:spcAft>
                <a:spcPts val="0"/>
              </a:spcAft>
              <a:buNone/>
              <a:defRPr sz="34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00100" y="3571875"/>
            <a:ext cx="7543800" cy="228600"/>
          </a:xfrm>
          <a:ln w="0"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342900" indent="-3429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defRPr sz="1900" b="0" i="0" u="none">
                <a:solidFill>
                  <a:srgbClr val="FFFFFF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09600"/>
            <a:ext cx="5721350" cy="119896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6" hidden="1"/>
          <p:cNvSpPr>
            <a:spLocks noGrp="1" noChangeArrowheads="1"/>
          </p:cNvSpPr>
          <p:nvPr>
            <p:ph type="sldNum" sz="quarter" idx="10"/>
            <p:custDataLst>
              <p:tags r:id="rId6"/>
            </p:custDataLst>
          </p:nvPr>
        </p:nvSpPr>
        <p:spPr>
          <a:xfrm>
            <a:off x="8578850" y="4933950"/>
            <a:ext cx="317500" cy="114300"/>
          </a:xfrm>
          <a:ln w="0"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fld id="{0B36DE8E-1CA2-46BE-9733-B85A04D62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2541-FE2B-43AD-950F-A1A221252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64CBCB-AB38-420C-9D10-078CF7D3FAB1}" type="datetimeFigureOut">
              <a:rPr lang="en-US" smtClean="0"/>
              <a:t>4/1/2013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image" Target="../media/image2.gif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97631"/>
            <a:ext cx="990600" cy="14763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 bwMode="auto">
          <a:xfrm>
            <a:off x="392114" y="423863"/>
            <a:ext cx="8359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7"/>
            </p:custDataLst>
          </p:nvPr>
        </p:nvSpPr>
        <p:spPr bwMode="auto">
          <a:xfrm>
            <a:off x="8578850" y="4933950"/>
            <a:ext cx="317500" cy="1143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</a:defRPr>
            </a:lvl1pPr>
          </a:lstStyle>
          <a:p>
            <a:fld id="{3ADE2541-FE2B-43AD-950F-A1A221252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392114" y="1285875"/>
            <a:ext cx="83597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Box 3"/>
          <p:cNvSpPr txBox="1"/>
          <p:nvPr userDrawn="1">
            <p:custDataLst>
              <p:tags r:id="rId9"/>
            </p:custDataLst>
          </p:nvPr>
        </p:nvSpPr>
        <p:spPr>
          <a:xfrm>
            <a:off x="247650" y="4933950"/>
            <a:ext cx="1841500" cy="1143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b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</a:rPr>
              <a:t>Confidential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>
            <p:custDataLst>
              <p:tags r:id="rId10"/>
            </p:custDataLst>
          </p:nvPr>
        </p:nvSpPr>
        <p:spPr>
          <a:xfrm>
            <a:off x="2032000" y="4933950"/>
            <a:ext cx="5080000" cy="1143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b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</a:rPr>
              <a:t>April 01, 2013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800100" y="4286250"/>
            <a:ext cx="7543800" cy="2286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0" i="0" u="none">
          <a:solidFill>
            <a:srgbClr val="000000"/>
          </a:solidFill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Tx/>
        <a:buSzPct val="100000"/>
        <a:buFontTx/>
        <a:buChar char="•"/>
        <a:defRPr sz="2000" b="0" i="0" u="none">
          <a:solidFill>
            <a:srgbClr val="000000"/>
          </a:solidFill>
          <a:latin typeface="Arial"/>
          <a:ea typeface="+mn-ea"/>
          <a:cs typeface="+mn-cs"/>
        </a:defRPr>
      </a:lvl1pPr>
      <a:lvl2pPr marL="711200" indent="-2540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Tx/>
        <a:buSzPct val="100000"/>
        <a:buFontTx/>
        <a:buChar char="–"/>
        <a:defRPr sz="2000" b="0" i="0" u="none">
          <a:solidFill>
            <a:srgbClr val="000000"/>
          </a:solidFill>
          <a:latin typeface="Arial"/>
        </a:defRPr>
      </a:lvl2pPr>
      <a:lvl3pPr marL="1168400" indent="-2540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Tx/>
        <a:buSzPct val="100000"/>
        <a:buFontTx/>
        <a:buChar char="•"/>
        <a:defRPr sz="1800" b="0" i="0" u="none">
          <a:solidFill>
            <a:srgbClr val="000000"/>
          </a:solidFill>
          <a:latin typeface="Arial"/>
        </a:defRPr>
      </a:lvl3pPr>
      <a:lvl4pPr marL="1625600" indent="-2540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Tx/>
        <a:buSzPct val="100000"/>
        <a:buFontTx/>
        <a:buChar char="–"/>
        <a:defRPr sz="1600" b="0" i="0" u="none">
          <a:solidFill>
            <a:srgbClr val="000000"/>
          </a:solidFill>
          <a:latin typeface="Arial"/>
        </a:defRPr>
      </a:lvl4pPr>
      <a:lvl5pPr marL="2082800" indent="-2540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Tx/>
        <a:buSzPct val="100000"/>
        <a:buFontTx/>
        <a:buChar char="–"/>
        <a:defRPr sz="1600" b="0" i="0" u="none">
          <a:solidFill>
            <a:srgbClr val="000000"/>
          </a:solidFill>
          <a:latin typeface="Arial"/>
        </a:defRPr>
      </a:lvl5pPr>
      <a:lvl6pPr marL="2540000" indent="-254000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97200" indent="-254000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54400" indent="-254000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911600" indent="-254000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00100" y="4133850"/>
            <a:ext cx="7543800" cy="2286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900" smtClean="0"/>
              <a:t>Simon He</a:t>
            </a:r>
            <a:endParaRPr lang="en-US" sz="190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00100" y="4371975"/>
            <a:ext cx="7543800" cy="2286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800100" y="4614863"/>
            <a:ext cx="7543800" cy="2286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900" smtClean="0"/>
              <a:t>April 01, 2013</a:t>
            </a:r>
            <a:endParaRPr lang="en-US" sz="190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800100" y="2768204"/>
            <a:ext cx="7543800" cy="1400175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/>
          <a:lstStyle/>
          <a:p>
            <a:r>
              <a:rPr lang="en-US" dirty="0" smtClean="0"/>
              <a:t>Manufactory Test Station Data Extractor for Analyze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34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7614"/>
            <a:ext cx="4265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config.v</a:t>
            </a:r>
            <a:r>
              <a:rPr lang="en-US" dirty="0" smtClean="0"/>
              <a:t> is not easy to maintain</a:t>
            </a:r>
          </a:p>
          <a:p>
            <a:pPr marL="457200" indent="-457200">
              <a:buAutoNum type="arabicPeriod"/>
            </a:pPr>
            <a:r>
              <a:rPr lang="en-US" dirty="0" smtClean="0"/>
              <a:t>UI is not friendly</a:t>
            </a:r>
          </a:p>
          <a:p>
            <a:pPr marL="457200" indent="-457200">
              <a:buAutoNum type="arabicPeriod"/>
            </a:pPr>
            <a:r>
              <a:rPr lang="en-US" dirty="0" smtClean="0"/>
              <a:t>Lack of data analyze function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Error handling is not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2114" y="423863"/>
            <a:ext cx="8359775" cy="685800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Current Test Software We use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755576" y="1059582"/>
            <a:ext cx="6912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Fixture Test Engine</a:t>
            </a:r>
          </a:p>
          <a:p>
            <a:r>
              <a:rPr lang="en-US" dirty="0" smtClean="0"/>
              <a:t>	Test DUT’s power &amp; current &amp; power factor at different voltage.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2. Multi-Segment Light Measure</a:t>
            </a:r>
          </a:p>
          <a:p>
            <a:r>
              <a:rPr lang="en-US" dirty="0" smtClean="0"/>
              <a:t>	Test DUT’s brightness / color / CCT and power/current, etc. at Assembly level.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3. LED Inspector</a:t>
            </a:r>
          </a:p>
          <a:p>
            <a:r>
              <a:rPr lang="en-US" dirty="0"/>
              <a:t>	</a:t>
            </a:r>
            <a:r>
              <a:rPr lang="en-US" dirty="0" smtClean="0"/>
              <a:t>Test LED’s color / location / brightness in PCA level</a:t>
            </a:r>
          </a:p>
          <a:p>
            <a:r>
              <a:rPr lang="en-US" dirty="0"/>
              <a:t>	</a:t>
            </a:r>
            <a:r>
              <a:rPr lang="en-US" dirty="0" smtClean="0"/>
              <a:t>Test LED’s color / location / brightness in Assembly level after burn-in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2541-FE2B-43AD-950F-A1A221252678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22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737" y="1203598"/>
            <a:ext cx="84045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Software will generate a report file after testing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it separate to single file per unit (1000 unit will have 1000 files)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we want to analyze the test data as a whole, </a:t>
            </a:r>
            <a:r>
              <a:rPr lang="en-US" dirty="0" err="1" smtClean="0"/>
              <a:t>eg</a:t>
            </a:r>
            <a:r>
              <a:rPr lang="en-US" dirty="0" smtClean="0"/>
              <a:t>. check average brightness, plot the chart for power data, calculate CPK and define the testing limit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 need a tool to extract the data what we need from the results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2541-FE2B-43AD-950F-A1A22125267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966" y="1233055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test tool, different product, different Model, even different length have different file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2541-FE2B-43AD-950F-A1A22125267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15780"/>
            <a:ext cx="3600400" cy="198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86202"/>
            <a:ext cx="3528392" cy="195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9782"/>
            <a:ext cx="3528392" cy="19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10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31590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result are CSV file format and can manipulate like </a:t>
            </a:r>
            <a:r>
              <a:rPr lang="en-US" dirty="0" err="1" smtClean="0"/>
              <a:t>xls</a:t>
            </a:r>
            <a:r>
              <a:rPr lang="en-US" dirty="0" smtClean="0"/>
              <a:t> file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Data structure are similar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6459964" cy="300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18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 (continue)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23528" y="1430818"/>
            <a:ext cx="2016224" cy="1144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Collect the same data (same product, same test station, same model)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1431671"/>
            <a:ext cx="1944216" cy="1144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Analyze and find the cell location which we are interesting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63888" y="3147814"/>
            <a:ext cx="1944216" cy="1144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Write them into a configuration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12160" y="3160542"/>
            <a:ext cx="2520280" cy="1144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Write a program to extract the data base</a:t>
            </a:r>
            <a:r>
              <a:rPr lang="en-US" sz="1600" dirty="0" smtClean="0">
                <a:latin typeface="Arial" charset="0"/>
              </a:rPr>
              <a:t>d on this configuration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995936" y="2576335"/>
            <a:ext cx="388770" cy="5714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2397395" y="1751975"/>
            <a:ext cx="38877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5565747" y="3480846"/>
            <a:ext cx="38877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7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5" y="1131590"/>
            <a:ext cx="69797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Several Reasons for </a:t>
            </a:r>
            <a:r>
              <a:rPr lang="en-US" dirty="0" smtClean="0"/>
              <a:t>Using Python 2.7 to write the program:</a:t>
            </a:r>
          </a:p>
          <a:p>
            <a:pPr marL="457200" indent="-457200">
              <a:buAutoNum type="arabicPeriod"/>
            </a:pPr>
            <a:r>
              <a:rPr lang="en-US" dirty="0" smtClean="0"/>
              <a:t>It is OOP language</a:t>
            </a:r>
          </a:p>
          <a:p>
            <a:pPr marL="457200" indent="-457200">
              <a:buAutoNum type="arabicPeriod"/>
            </a:pPr>
            <a:r>
              <a:rPr lang="en-US" dirty="0" smtClean="0"/>
              <a:t>It is free to use (Do not need to buy commercial license)</a:t>
            </a:r>
          </a:p>
          <a:p>
            <a:pPr marL="457200" indent="-457200">
              <a:buAutoNum type="arabicPeriod"/>
            </a:pPr>
            <a:r>
              <a:rPr lang="en-US" dirty="0" smtClean="0"/>
              <a:t>Easy to learn</a:t>
            </a:r>
          </a:p>
          <a:p>
            <a:pPr marL="457200" indent="-457200">
              <a:buAutoNum type="arabicPeriod"/>
            </a:pPr>
            <a:r>
              <a:rPr lang="en-US" dirty="0" smtClean="0"/>
              <a:t>Many resource on the web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63888" y="284218"/>
            <a:ext cx="201622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Select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Target Folder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63888" y="1131590"/>
            <a:ext cx="2016224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Choose correct Product / Station/ Fixture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63888" y="2211710"/>
            <a:ext cx="201622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Parse the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config.v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3888" y="3086418"/>
            <a:ext cx="201622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Extract the data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63888" y="3939902"/>
            <a:ext cx="201622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Generate the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xls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3" idx="2"/>
            <a:endCxn id="2" idx="2"/>
          </p:cNvCxnSpPr>
          <p:nvPr/>
        </p:nvCxnSpPr>
        <p:spPr bwMode="auto">
          <a:xfrm>
            <a:off x="4572000" y="932290"/>
            <a:ext cx="2" cy="177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>
            <a:off x="4572000" y="199568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572000" y="2859782"/>
            <a:ext cx="2" cy="226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572002" y="3734490"/>
            <a:ext cx="0" cy="205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067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49408"/>
            <a:ext cx="6696744" cy="371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54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Default"/>
  <p:tag name="CFG.CUSTOMERVERSION" val="4"/>
  <p:tag name="CONFIG" val="Default"/>
  <p:tag name="CFG.VERSION" val="1"/>
  <p:tag name="CFG.LAYOUTID" val="DEFAULT"/>
  <p:tag name="MAPNAME" val="Map1"/>
  <p:tag name="LICENSEKEY" val="6c64627f-c5d4-423c-8804-6e663357a7fe"/>
  <p:tag name="ML_1" val="Phi"/>
  <p:tag name="FIELD.DATE.CONTENT" val="April 01, 2013"/>
  <p:tag name="FIELD.DATE.VALUE" val="April 01, 2013"/>
  <p:tag name="FIELD.ADDINFO.CONTENT" val="Confidential"/>
  <p:tag name="FIELD.ADDINFO.VALUE" val="Confidential"/>
  <p:tag name="FIELD.ADDINFO.COMBOINDEX" val="0"/>
  <p:tag name="FIELD.DOCUMENTTYPE.CONTENT" val="CSTPresentation"/>
  <p:tag name="FIELD.DOCUMENTTYPE.VALUE" val="CSTPresentation"/>
  <p:tag name="FIELD.DOCUMENTTYPE.COMBOINDEX" val="0"/>
  <p:tag name="FIELDS.INITIALIZED" val="1"/>
  <p:tag name="FIELD.AUTHOR.COMBOINDEX" val="-2"/>
  <p:tag name="FIELD.DIVISION.COMBOINDEX" val="-2"/>
  <p:tag name="FIELD.DATE.COMBOINDEX" val="-2"/>
  <p:tag name="FIELD.CONTENTOWNER.COMBOINDEX" val="-2"/>
  <p:tag name="FIELD.ISONUMBER.COMBOINDEX" val="-2"/>
  <p:tag name="TITLEMASTERMASTERNAME" val="TitleSlide"/>
  <p:tag name="TITLEMASTERSHAPESETGROUPCLASSNAME" val="ShapeSetGroup2"/>
  <p:tag name="TITLEMASTERCOLORSETGROUPCLASSNAME" val="ColorSetGroupLight"/>
  <p:tag name="TITLEMASTERFONTSETGROUPCLASSNAME" val="FontSetGroup2"/>
  <p:tag name="TITLEMASTERSTYLESETGROUPCLASSNAME" val="StyleSetGroup1"/>
  <p:tag name="TITLEMASTERMODIFIED" val="1"/>
  <p:tag name="SLIDEMASTERMASTERNAME" val="Slide"/>
  <p:tag name="SLIDEMASTERSHAPESETGROUPCLASSNAME" val="ShapeSetGroup2"/>
  <p:tag name="SLIDEMASTERCOLORSETGROUPCLASSNAME" val="ColorSetGroupLight"/>
  <p:tag name="SLIDEMASTERFONTSETGROUPCLASSNAME" val="FontSetGroup2"/>
  <p:tag name="SLIDEMASTERSTYLESETGROUPCLASSNAME" val="StyleSetGroup1"/>
  <p:tag name="SLIDEMASTERMODIFIED" val="1"/>
  <p:tag name="FIELD.AUTHOR.CONTENT" val="Simon He"/>
  <p:tag name="FIELD.AUTHOR.VALUE" val="Simon He"/>
  <p:tag name="ML_UFSOK" val="de1de2de4de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" val="-2;-2;-2;-2;TitleSlideTitleFont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TitleOnTitleSlide"/>
  <p:tag name="SHAPECLASSPROTECTION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Subtitle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PhilipsLogoLarge"/>
  <p:tag name="SHAPECLASSFILE" val="PHLRTR2$C.gif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COLORSETGROUPCLASSNAME" val="ColorSetGroupLight"/>
  <p:tag name="FONTSETGROUPCLASSNAME" val="FontSetGroup2"/>
  <p:tag name="SHAPECLASSPROTECTIONTYPE" val="31"/>
  <p:tag name="COLORS" val="-2;-2;-2;-2;SlideColor;-2"/>
  <p:tag name="SHAPESETCLASSNAME" val="TitleSlide"/>
  <p:tag name="SHAPECLASSNAME" val="HiddenPag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  <p:tag name="TEXTBOX 3_SHAPECLASSPROTECTIONTYPE" val="47"/>
  <p:tag name="TEXTBOX 4_SHAPECLASSPROTECTIONTYPE" val="47"/>
  <p:tag name="TEXTBOX 5_SHAPECLASSPROTECTIONTYPE" val="47"/>
  <p:tag name="TITLE 1_SHAPECLASSPROTECTION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TitleDescFontColor;-2"/>
  <p:tag name="COLORSETCLASSNAME" val="ColorSet1"/>
  <p:tag name="SCRIPT" val="1"/>
  <p:tag name="FIELDS" val="AUTHOR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Author"/>
  <p:tag name="SHAPECLASSPROTECTIONTYPE" val="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TitleDescFontColor;-2"/>
  <p:tag name="COLORSETCLASSNAME" val="ColorSet1"/>
  <p:tag name="SCRIPT" val="1"/>
  <p:tag name="FIELDS" val="DIVISION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Division"/>
  <p:tag name="SHAPECLASSPROTECTIONTYPE" val="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TitleDescFontColor;-2"/>
  <p:tag name="COLORSETCLASSNAME" val="ColorSet1"/>
  <p:tag name="SCRIPT" val="1"/>
  <p:tag name="FIELDS" val="DATE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Date"/>
  <p:tag name="SHAPECLASSPROTECTIONTYPE" val="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opliner"/>
  <p:tag name="SHAPECLASSFILE" val="SHLBG2C$C.gif"/>
  <p:tag name="SHAPECLASSPROTECTIONTYPE" val="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ETCLASSNAME" val="ColorSet1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TitleOnTitleSlide"/>
  <p:tag name="SHAPECLASSPROTECTIONTYPE" val="0"/>
  <p:tag name="COLORS" val="-2;-2;-2;-2;SlideTextFontColor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SHAPESETGROUPCLASSNAME" val="ShapeSetGroup2"/>
  <p:tag name="SHAPESETCLASSNAME" val="TITLEONLY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  <p:tag name="TITLE 1_SHAPECLASSPROTECTIONTYP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ETCLASSNAME" val="ColorSet1"/>
  <p:tag name="MLI" val="1"/>
  <p:tag name="SHAPESETGROUPCLASSNAME" val="ShapeSetGroup2"/>
  <p:tag name="SHAPESETCLASSNAME" val="TITLEONLY"/>
  <p:tag name="COLORSETGROUPCLASSNAME" val="ColorSetGroupLight"/>
  <p:tag name="FONTSETGROUPCLASSNAME" val="FontSetGroup2"/>
  <p:tag name="SHAPECLASSNAME" val="TitleOnSlide"/>
  <p:tag name="SHAPECLASSPROTECTIONTYPE" val="0"/>
  <p:tag name="COLORS" val="-2;-2;-2;-2;SlideTextFontColor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PhilipsLogo"/>
  <p:tag name="SHAPECLASSFILE" val="PHSMTR2$C.gif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  <p:tag name="COLORS" val="-2;-2;-2;-2;SlideTitleFontColor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COLORSETGROUPCLASSNAME" val="ColorSetGroupLight"/>
  <p:tag name="FONTSETGROUPCLASSNAME" val="FontSetGroup2"/>
  <p:tag name="SHAPECLASSPROTECTIONTYPE" val="31"/>
  <p:tag name="SHAPESETCLASSNAME" val="Slide"/>
  <p:tag name="SHAPECLASSNAME" val="PageNumber"/>
  <p:tag name="COLORS" val="-2;-2;-2;-2;SlideFooterFontColor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  <p:tag name="COLORS" val="-2;-2;-2;-2;SlideTextFontColor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AddInfoFont"/>
  <p:tag name="FONTSETCLASSNAME" val="FontSet1"/>
  <p:tag name="COLORS" val="-2;-2;-2;-2;SlideFooterFontColor;-2"/>
  <p:tag name="COLORSETCLASSNAME" val="ColorSet1"/>
  <p:tag name="SCRIPT" val="1"/>
  <p:tag name="FIELDS" val="ADDINFO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AdditonalInformations"/>
  <p:tag name="SHAPECLASSPROTECTIONTYPE" val="4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FooterFontColor;-2"/>
  <p:tag name="COLORSETCLASSNAME" val="ColorSet1"/>
  <p:tag name="SCRIPT" val="1"/>
  <p:tag name="FIELDS" val="DIVISION;CONTENTOWNER;DATE;ISONUMBER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Footer"/>
  <p:tag name="SHAPECLASSPROTECTIONTYPE" val="4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heme/theme1.xml><?xml version="1.0" encoding="utf-8"?>
<a:theme xmlns:a="http://schemas.openxmlformats.org/drawingml/2006/main" name="Standarddesign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91C7FF"/>
      </a:accent1>
      <a:accent2>
        <a:srgbClr val="0B5ED7"/>
      </a:accent2>
      <a:accent3>
        <a:srgbClr val="FFBB57"/>
      </a:accent3>
      <a:accent4>
        <a:srgbClr val="00A7BC"/>
      </a:accent4>
      <a:accent5>
        <a:srgbClr val="DB8BD5"/>
      </a:accent5>
      <a:accent6>
        <a:srgbClr val="7CBD2A"/>
      </a:accent6>
      <a:hlink>
        <a:srgbClr val="0B5ED7"/>
      </a:hlink>
      <a:folHlink>
        <a:srgbClr val="AC0098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C1E3EB"/>
        </a:accent1>
        <a:accent2>
          <a:srgbClr val="69C3DA"/>
        </a:accent2>
        <a:accent3>
          <a:srgbClr val="FFFFFF"/>
        </a:accent3>
        <a:accent4>
          <a:srgbClr val="000000"/>
        </a:accent4>
        <a:accent5>
          <a:srgbClr val="DDEFF3"/>
        </a:accent5>
        <a:accent6>
          <a:srgbClr val="5EB0C5"/>
        </a:accent6>
        <a:hlink>
          <a:srgbClr val="FFBB57"/>
        </a:hlink>
        <a:folHlink>
          <a:srgbClr val="005A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270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Standarddesign</vt:lpstr>
      <vt:lpstr>Manufactory Test Station Data Extractor for Analyze</vt:lpstr>
      <vt:lpstr>Current Test Software We use</vt:lpstr>
      <vt:lpstr>What we need</vt:lpstr>
      <vt:lpstr>Problems</vt:lpstr>
      <vt:lpstr>One Solution</vt:lpstr>
      <vt:lpstr>One Solution (continue)</vt:lpstr>
      <vt:lpstr>Write the Program</vt:lpstr>
      <vt:lpstr>Software Flow</vt:lpstr>
      <vt:lpstr>Result</vt:lpstr>
      <vt:lpstr>Improvement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HE, Simon</dc:creator>
  <cp:lastModifiedBy>Philips</cp:lastModifiedBy>
  <cp:revision>10</cp:revision>
  <dcterms:created xsi:type="dcterms:W3CDTF">2013-04-01T07:45:50Z</dcterms:created>
  <dcterms:modified xsi:type="dcterms:W3CDTF">2013-04-01T08:56:53Z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CST">
    <vt:lpwstr>Simon He</vt:lpwstr>
  </property>
  <property fmtid="{D5CDD505-2E9C-101B-9397-08002B2CF9AE}" pid="3" name="Sector">
    <vt:lpwstr/>
  </property>
  <property fmtid="{D5CDD505-2E9C-101B-9397-08002B2CF9AE}" pid="4" name="Date">
    <vt:lpwstr>April 01, 2013</vt:lpwstr>
  </property>
  <property fmtid="{D5CDD505-2E9C-101B-9397-08002B2CF9AE}" pid="5" name="Right">
    <vt:lpwstr/>
  </property>
  <property fmtid="{D5CDD505-2E9C-101B-9397-08002B2CF9AE}" pid="6" name="Reference">
    <vt:lpwstr/>
  </property>
  <property fmtid="{D5CDD505-2E9C-101B-9397-08002B2CF9AE}" pid="7" name="Confidential">
    <vt:lpwstr>Confidential</vt:lpwstr>
  </property>
  <property fmtid="{D5CDD505-2E9C-101B-9397-08002B2CF9AE}" pid="8" name="CSTDocumentType">
    <vt:lpwstr>CSTPresentation</vt:lpwstr>
  </property>
</Properties>
</file>