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DB60F-08F4-4FB2-9067-1EF66163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D0DD-EC80-473B-B07E-D3FF2809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84E3-8736-48AA-82F4-F6125B1C0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4C1E-D189-4D65-A1B9-59CB08814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C1B77-042E-4DAF-8235-9AD30F2A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B8F3E-FC12-4CD2-84C0-E3F4D9AE0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7ECA-5139-4F21-81CF-82AFDA2F6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F442-7DE8-46D0-9B23-DB1287A0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DD268-6F6F-40DA-A86F-42F69014B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7310-DD7F-41F7-A10D-E19F6829E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020A-5C30-46F6-A37E-5EE79E95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40EFC9-9BAD-498B-9FAD-1BA413DFA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2400" y="304800"/>
            <a:ext cx="2819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4800" y="533400"/>
            <a:ext cx="685800" cy="304800"/>
          </a:xfrm>
          <a:prstGeom prst="rect">
            <a:avLst/>
          </a:prstGeom>
          <a:solidFill>
            <a:schemeClr val="bg1">
              <a:lumMod val="85000"/>
              <a:alpha val="17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 dirty="0"/>
              <a:t>r</a:t>
            </a:r>
            <a:r>
              <a:rPr lang="en-US" sz="1600" baseline="-30000" dirty="0"/>
              <a:t>4.1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19200" y="533400"/>
            <a:ext cx="685800" cy="304800"/>
          </a:xfrm>
          <a:prstGeom prst="rect">
            <a:avLst/>
          </a:prstGeom>
          <a:solidFill>
            <a:schemeClr val="bg1">
              <a:lumMod val="85000"/>
              <a:alpha val="17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 dirty="0"/>
              <a:t>r</a:t>
            </a:r>
            <a:r>
              <a:rPr lang="en-US" sz="1600" baseline="-30000" dirty="0"/>
              <a:t>4.2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33600" y="533400"/>
            <a:ext cx="685800" cy="304800"/>
          </a:xfrm>
          <a:prstGeom prst="rect">
            <a:avLst/>
          </a:prstGeom>
          <a:solidFill>
            <a:schemeClr val="bg1">
              <a:lumMod val="85000"/>
              <a:alpha val="17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 dirty="0"/>
              <a:t>r</a:t>
            </a:r>
            <a:r>
              <a:rPr lang="en-US" sz="1600" baseline="-30000" dirty="0"/>
              <a:t>4.3</a:t>
            </a:r>
          </a:p>
        </p:txBody>
      </p:sp>
      <p:cxnSp>
        <p:nvCxnSpPr>
          <p:cNvPr id="29" name="Straight Arrow Connector 28"/>
          <p:cNvCxnSpPr>
            <a:stCxn id="24" idx="0"/>
            <a:endCxn id="25" idx="0"/>
          </p:cNvCxnSpPr>
          <p:nvPr/>
        </p:nvCxnSpPr>
        <p:spPr>
          <a:xfrm flipH="1">
            <a:off x="647700" y="304800"/>
            <a:ext cx="9144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  <a:endCxn id="26" idx="0"/>
          </p:cNvCxnSpPr>
          <p:nvPr/>
        </p:nvCxnSpPr>
        <p:spPr>
          <a:xfrm>
            <a:off x="1562100" y="304800"/>
            <a:ext cx="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27" idx="0"/>
          </p:cNvCxnSpPr>
          <p:nvPr/>
        </p:nvCxnSpPr>
        <p:spPr>
          <a:xfrm>
            <a:off x="1562100" y="304800"/>
            <a:ext cx="9144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4" idx="2"/>
          </p:cNvCxnSpPr>
          <p:nvPr/>
        </p:nvCxnSpPr>
        <p:spPr>
          <a:xfrm>
            <a:off x="647700" y="838200"/>
            <a:ext cx="9144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2"/>
            <a:endCxn id="24" idx="2"/>
          </p:cNvCxnSpPr>
          <p:nvPr/>
        </p:nvCxnSpPr>
        <p:spPr>
          <a:xfrm>
            <a:off x="1562100" y="838200"/>
            <a:ext cx="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24" idx="2"/>
          </p:cNvCxnSpPr>
          <p:nvPr/>
        </p:nvCxnSpPr>
        <p:spPr>
          <a:xfrm flipH="1">
            <a:off x="1562100" y="838200"/>
            <a:ext cx="9144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85800" y="1295400"/>
            <a:ext cx="1752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62000" y="1524000"/>
            <a:ext cx="685800" cy="304800"/>
          </a:xfrm>
          <a:prstGeom prst="rect">
            <a:avLst/>
          </a:prstGeom>
          <a:solidFill>
            <a:schemeClr val="bg1">
              <a:lumMod val="85000"/>
              <a:alpha val="17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 dirty="0"/>
              <a:t>r</a:t>
            </a:r>
            <a:r>
              <a:rPr lang="en-US" sz="1600" baseline="-30000" dirty="0"/>
              <a:t>5.1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676400" y="1524000"/>
            <a:ext cx="685800" cy="304800"/>
          </a:xfrm>
          <a:prstGeom prst="rect">
            <a:avLst/>
          </a:prstGeom>
          <a:solidFill>
            <a:schemeClr val="bg1">
              <a:lumMod val="85000"/>
              <a:alpha val="17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bIns="128016" anchor="ctr"/>
          <a:lstStyle/>
          <a:p>
            <a:pPr algn="ctr"/>
            <a:r>
              <a:rPr lang="en-US" sz="1600" i="1" dirty="0"/>
              <a:t>r</a:t>
            </a:r>
            <a:r>
              <a:rPr lang="en-US" sz="1600" baseline="-30000" dirty="0"/>
              <a:t>5.2</a:t>
            </a:r>
          </a:p>
        </p:txBody>
      </p:sp>
      <p:cxnSp>
        <p:nvCxnSpPr>
          <p:cNvPr id="49" name="Straight Arrow Connector 48"/>
          <p:cNvCxnSpPr>
            <a:stCxn id="46" idx="0"/>
            <a:endCxn id="47" idx="0"/>
          </p:cNvCxnSpPr>
          <p:nvPr/>
        </p:nvCxnSpPr>
        <p:spPr>
          <a:xfrm flipH="1">
            <a:off x="1104900" y="1295400"/>
            <a:ext cx="4572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  <a:endCxn id="48" idx="0"/>
          </p:cNvCxnSpPr>
          <p:nvPr/>
        </p:nvCxnSpPr>
        <p:spPr>
          <a:xfrm>
            <a:off x="1562100" y="1295400"/>
            <a:ext cx="4572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2"/>
          </p:cNvCxnSpPr>
          <p:nvPr/>
        </p:nvCxnSpPr>
        <p:spPr>
          <a:xfrm>
            <a:off x="1143000" y="1841500"/>
            <a:ext cx="4191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46" idx="2"/>
          </p:cNvCxnSpPr>
          <p:nvPr/>
        </p:nvCxnSpPr>
        <p:spPr>
          <a:xfrm flipH="1">
            <a:off x="1562100" y="1828800"/>
            <a:ext cx="45720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2"/>
            <a:endCxn id="46" idx="0"/>
          </p:cNvCxnSpPr>
          <p:nvPr/>
        </p:nvCxnSpPr>
        <p:spPr>
          <a:xfrm>
            <a:off x="1562100" y="1066800"/>
            <a:ext cx="0" cy="228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1" name="Text Box 41"/>
          <p:cNvSpPr txBox="1">
            <a:spLocks noChangeArrowheads="1"/>
          </p:cNvSpPr>
          <p:nvPr/>
        </p:nvSpPr>
        <p:spPr bwMode="auto">
          <a:xfrm>
            <a:off x="152400" y="444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Rule  </a:t>
            </a:r>
            <a:r>
              <a:rPr lang="en-US" sz="1400" i="1">
                <a:latin typeface="Calibri" pitchFamily="34" charset="0"/>
              </a:rPr>
              <a:t>R</a:t>
            </a:r>
            <a:r>
              <a:rPr lang="en-US" baseline="-10000">
                <a:latin typeface="Calibri" pitchFamily="34" charset="0"/>
              </a:rPr>
              <a:t>4</a:t>
            </a:r>
            <a:endParaRPr lang="en-US" sz="1400" baseline="-10000">
              <a:latin typeface="Calibri" pitchFamily="34" charset="0"/>
            </a:endParaRPr>
          </a:p>
        </p:txBody>
      </p:sp>
      <p:sp>
        <p:nvSpPr>
          <p:cNvPr id="13332" name="Text Box 41"/>
          <p:cNvSpPr txBox="1">
            <a:spLocks noChangeArrowheads="1"/>
          </p:cNvSpPr>
          <p:nvPr/>
        </p:nvSpPr>
        <p:spPr bwMode="auto">
          <a:xfrm>
            <a:off x="609600" y="10350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Rule  </a:t>
            </a:r>
            <a:r>
              <a:rPr lang="en-US" sz="1400" i="1">
                <a:latin typeface="Calibri" pitchFamily="34" charset="0"/>
              </a:rPr>
              <a:t>R</a:t>
            </a:r>
            <a:r>
              <a:rPr lang="en-US" baseline="-10000">
                <a:latin typeface="Calibri" pitchFamily="34" charset="0"/>
              </a:rPr>
              <a:t>5</a:t>
            </a:r>
            <a:endParaRPr lang="en-US" sz="1400" baseline="-100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suresh</cp:lastModifiedBy>
  <cp:revision>129</cp:revision>
  <cp:lastPrinted>1601-01-01T00:00:00Z</cp:lastPrinted>
  <dcterms:created xsi:type="dcterms:W3CDTF">2014-01-21T18:56:34Z</dcterms:created>
  <dcterms:modified xsi:type="dcterms:W3CDTF">2014-04-26T04:32:43Z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