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DB60F-08F4-4FB2-9067-1EF66163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D0DD-EC80-473B-B07E-D3FF2809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84E3-8736-48AA-82F4-F6125B1C0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4C1E-D189-4D65-A1B9-59CB08814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C1B77-042E-4DAF-8235-9AD30F2A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B8F3E-FC12-4CD2-84C0-E3F4D9AE0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7ECA-5139-4F21-81CF-82AFDA2F6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F442-7DE8-46D0-9B23-DB1287A0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DD268-6F6F-40DA-A86F-42F69014B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7310-DD7F-41F7-A10D-E19F6829E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020A-5C30-46F6-A37E-5EE79E95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40EFC9-9BAD-498B-9FAD-1BA413DFA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4450"/>
            <a:ext cx="2819400" cy="2025650"/>
            <a:chOff x="152400" y="44450"/>
            <a:chExt cx="2819400" cy="2025650"/>
          </a:xfrm>
        </p:grpSpPr>
        <p:sp>
          <p:nvSpPr>
            <p:cNvPr id="24" name="Rounded Rectangle 23"/>
            <p:cNvSpPr/>
            <p:nvPr/>
          </p:nvSpPr>
          <p:spPr>
            <a:xfrm>
              <a:off x="152400" y="304800"/>
              <a:ext cx="28194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" y="533400"/>
              <a:ext cx="685800" cy="304800"/>
            </a:xfrm>
            <a:prstGeom prst="rect">
              <a:avLst/>
            </a:prstGeom>
            <a:solidFill>
              <a:schemeClr val="bg1">
                <a:lumMod val="85000"/>
                <a:alpha val="17000"/>
              </a:schemeClr>
            </a:solidFill>
            <a:ln w="254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bIns="128016" anchor="ctr"/>
            <a:lstStyle/>
            <a:p>
              <a:pPr algn="ctr"/>
              <a:r>
                <a:rPr lang="en-US" sz="1600" i="1" dirty="0"/>
                <a:t>r</a:t>
              </a:r>
              <a:r>
                <a:rPr lang="en-US" sz="1600" baseline="-30000" dirty="0"/>
                <a:t>4.1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219200" y="533400"/>
              <a:ext cx="685800" cy="304800"/>
            </a:xfrm>
            <a:prstGeom prst="rect">
              <a:avLst/>
            </a:prstGeom>
            <a:solidFill>
              <a:schemeClr val="bg1">
                <a:lumMod val="85000"/>
                <a:alpha val="17000"/>
              </a:schemeClr>
            </a:solidFill>
            <a:ln w="254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bIns="128016" anchor="ctr"/>
            <a:lstStyle/>
            <a:p>
              <a:pPr algn="ctr"/>
              <a:r>
                <a:rPr lang="en-US" sz="1600" i="1" dirty="0"/>
                <a:t>r</a:t>
              </a:r>
              <a:r>
                <a:rPr lang="en-US" sz="1600" baseline="-30000" dirty="0"/>
                <a:t>4.2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33600" y="533400"/>
              <a:ext cx="685800" cy="304800"/>
            </a:xfrm>
            <a:prstGeom prst="rect">
              <a:avLst/>
            </a:prstGeom>
            <a:solidFill>
              <a:schemeClr val="bg1">
                <a:lumMod val="85000"/>
                <a:alpha val="17000"/>
              </a:schemeClr>
            </a:solidFill>
            <a:ln w="254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bIns="128016" anchor="ctr"/>
            <a:lstStyle/>
            <a:p>
              <a:pPr algn="ctr"/>
              <a:r>
                <a:rPr lang="en-US" sz="1600" i="1" dirty="0"/>
                <a:t>r</a:t>
              </a:r>
              <a:r>
                <a:rPr lang="en-US" sz="1600" baseline="-30000" dirty="0"/>
                <a:t>4.3</a:t>
              </a:r>
            </a:p>
          </p:txBody>
        </p:sp>
        <p:cxnSp>
          <p:nvCxnSpPr>
            <p:cNvPr id="29" name="Straight Arrow Connector 28"/>
            <p:cNvCxnSpPr>
              <a:stCxn id="24" idx="0"/>
              <a:endCxn id="25" idx="0"/>
            </p:cNvCxnSpPr>
            <p:nvPr/>
          </p:nvCxnSpPr>
          <p:spPr>
            <a:xfrm flipH="1">
              <a:off x="647700" y="304800"/>
              <a:ext cx="9144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0"/>
              <a:endCxn id="26" idx="0"/>
            </p:cNvCxnSpPr>
            <p:nvPr/>
          </p:nvCxnSpPr>
          <p:spPr>
            <a:xfrm>
              <a:off x="1562100" y="304800"/>
              <a:ext cx="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0"/>
              <a:endCxn id="27" idx="0"/>
            </p:cNvCxnSpPr>
            <p:nvPr/>
          </p:nvCxnSpPr>
          <p:spPr>
            <a:xfrm>
              <a:off x="1562100" y="304800"/>
              <a:ext cx="9144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4" idx="2"/>
            </p:cNvCxnSpPr>
            <p:nvPr/>
          </p:nvCxnSpPr>
          <p:spPr>
            <a:xfrm>
              <a:off x="647700" y="838200"/>
              <a:ext cx="9144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2"/>
              <a:endCxn id="24" idx="2"/>
            </p:cNvCxnSpPr>
            <p:nvPr/>
          </p:nvCxnSpPr>
          <p:spPr>
            <a:xfrm>
              <a:off x="1562100" y="838200"/>
              <a:ext cx="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7" idx="2"/>
              <a:endCxn id="24" idx="2"/>
            </p:cNvCxnSpPr>
            <p:nvPr/>
          </p:nvCxnSpPr>
          <p:spPr>
            <a:xfrm flipH="1">
              <a:off x="1562100" y="838200"/>
              <a:ext cx="9144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685800" y="1295400"/>
              <a:ext cx="17526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62000" y="1524000"/>
              <a:ext cx="685800" cy="304800"/>
            </a:xfrm>
            <a:prstGeom prst="rect">
              <a:avLst/>
            </a:prstGeom>
            <a:solidFill>
              <a:schemeClr val="bg1">
                <a:lumMod val="85000"/>
                <a:alpha val="17000"/>
              </a:schemeClr>
            </a:solidFill>
            <a:ln w="254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bIns="128016" anchor="ctr"/>
            <a:lstStyle/>
            <a:p>
              <a:pPr algn="ctr"/>
              <a:r>
                <a:rPr lang="en-US" sz="1600" i="1" dirty="0"/>
                <a:t>r</a:t>
              </a:r>
              <a:r>
                <a:rPr lang="en-US" sz="1600" baseline="-30000" dirty="0"/>
                <a:t>5.1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676400" y="1524000"/>
              <a:ext cx="685800" cy="304800"/>
            </a:xfrm>
            <a:prstGeom prst="rect">
              <a:avLst/>
            </a:prstGeom>
            <a:solidFill>
              <a:schemeClr val="bg1">
                <a:lumMod val="85000"/>
                <a:alpha val="17000"/>
              </a:schemeClr>
            </a:solidFill>
            <a:ln w="254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bIns="128016" anchor="ctr"/>
            <a:lstStyle/>
            <a:p>
              <a:pPr algn="ctr"/>
              <a:r>
                <a:rPr lang="en-US" sz="1600" i="1" dirty="0"/>
                <a:t>r</a:t>
              </a:r>
              <a:r>
                <a:rPr lang="en-US" sz="1600" baseline="-30000" dirty="0"/>
                <a:t>5.2</a:t>
              </a:r>
            </a:p>
          </p:txBody>
        </p:sp>
        <p:cxnSp>
          <p:nvCxnSpPr>
            <p:cNvPr id="49" name="Straight Arrow Connector 48"/>
            <p:cNvCxnSpPr>
              <a:stCxn id="46" idx="0"/>
              <a:endCxn id="47" idx="0"/>
            </p:cNvCxnSpPr>
            <p:nvPr/>
          </p:nvCxnSpPr>
          <p:spPr>
            <a:xfrm flipH="1">
              <a:off x="1104900" y="1295400"/>
              <a:ext cx="4572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0"/>
              <a:endCxn id="48" idx="0"/>
            </p:cNvCxnSpPr>
            <p:nvPr/>
          </p:nvCxnSpPr>
          <p:spPr>
            <a:xfrm>
              <a:off x="1562100" y="1295400"/>
              <a:ext cx="4572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6" idx="2"/>
            </p:cNvCxnSpPr>
            <p:nvPr/>
          </p:nvCxnSpPr>
          <p:spPr>
            <a:xfrm>
              <a:off x="1143000" y="1841500"/>
              <a:ext cx="4191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2"/>
              <a:endCxn id="46" idx="2"/>
            </p:cNvCxnSpPr>
            <p:nvPr/>
          </p:nvCxnSpPr>
          <p:spPr>
            <a:xfrm flipH="1">
              <a:off x="1562100" y="1828800"/>
              <a:ext cx="45720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46" idx="0"/>
            </p:cNvCxnSpPr>
            <p:nvPr/>
          </p:nvCxnSpPr>
          <p:spPr>
            <a:xfrm>
              <a:off x="1562100" y="1066800"/>
              <a:ext cx="0" cy="22860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1" name="Text Box 41"/>
            <p:cNvSpPr txBox="1">
              <a:spLocks noChangeArrowheads="1"/>
            </p:cNvSpPr>
            <p:nvPr/>
          </p:nvSpPr>
          <p:spPr bwMode="auto">
            <a:xfrm>
              <a:off x="152400" y="4445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Rule  </a:t>
              </a:r>
              <a:r>
                <a:rPr lang="en-US" sz="1400" i="1">
                  <a:latin typeface="Calibri" pitchFamily="34" charset="0"/>
                </a:rPr>
                <a:t>R</a:t>
              </a:r>
              <a:r>
                <a:rPr lang="en-US" baseline="-10000">
                  <a:latin typeface="Calibri" pitchFamily="34" charset="0"/>
                </a:rPr>
                <a:t>4</a:t>
              </a:r>
              <a:endParaRPr lang="en-US" sz="1400" baseline="-10000">
                <a:latin typeface="Calibri" pitchFamily="34" charset="0"/>
              </a:endParaRPr>
            </a:p>
          </p:txBody>
        </p:sp>
        <p:sp>
          <p:nvSpPr>
            <p:cNvPr id="13332" name="Text Box 41"/>
            <p:cNvSpPr txBox="1">
              <a:spLocks noChangeArrowheads="1"/>
            </p:cNvSpPr>
            <p:nvPr/>
          </p:nvSpPr>
          <p:spPr bwMode="auto">
            <a:xfrm>
              <a:off x="609600" y="103505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Rule  </a:t>
              </a:r>
              <a:r>
                <a:rPr lang="en-US" sz="1400" i="1">
                  <a:latin typeface="Calibri" pitchFamily="34" charset="0"/>
                </a:rPr>
                <a:t>R</a:t>
              </a:r>
              <a:r>
                <a:rPr lang="en-US" baseline="-10000">
                  <a:latin typeface="Calibri" pitchFamily="34" charset="0"/>
                </a:rPr>
                <a:t>5</a:t>
              </a:r>
              <a:endParaRPr lang="en-US" sz="1400" baseline="-100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0"/>
            <a:ext cx="864514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19"/>
            <a:ext cx="7191343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2400" y="76200"/>
            <a:ext cx="4572000" cy="1798638"/>
            <a:chOff x="152400" y="76200"/>
            <a:chExt cx="4572000" cy="1798638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52400" y="685800"/>
              <a:ext cx="8382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anose="020F0502020204030204" pitchFamily="34" charset="0"/>
                </a:rPr>
                <a:t>Create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anose="020F0502020204030204" pitchFamily="34" charset="0"/>
                </a:rPr>
                <a:t>Customer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066800" y="8382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1090613" y="76200"/>
              <a:ext cx="9144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Add Credit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Limit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2667000" y="685800"/>
              <a:ext cx="685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Create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Order</a:t>
              </a: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3810000" y="762000"/>
              <a:ext cx="914400" cy="304800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Order</a:t>
              </a: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4495800" y="533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4038600" y="533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362200" y="914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29"/>
            <p:cNvSpPr>
              <a:spLocks noChangeArrowheads="1"/>
            </p:cNvSpPr>
            <p:nvPr/>
          </p:nvSpPr>
          <p:spPr bwMode="auto">
            <a:xfrm>
              <a:off x="2146300" y="76200"/>
              <a:ext cx="6096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Create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Item</a:t>
              </a:r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2787650" y="2286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>
              <a:off x="3124200" y="152400"/>
              <a:ext cx="533400" cy="304800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Item</a:t>
              </a:r>
            </a:p>
          </p:txBody>
        </p:sp>
        <p:sp>
          <p:nvSpPr>
            <p:cNvPr id="15" name="AutoShape 34"/>
            <p:cNvSpPr>
              <a:spLocks noChangeArrowheads="1"/>
            </p:cNvSpPr>
            <p:nvPr/>
          </p:nvSpPr>
          <p:spPr bwMode="auto">
            <a:xfrm>
              <a:off x="3886200" y="76200"/>
              <a:ext cx="7620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Add Item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To Order</a:t>
              </a: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3657600" y="304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36"/>
            <p:cNvSpPr>
              <a:spLocks noChangeArrowheads="1"/>
            </p:cNvSpPr>
            <p:nvPr/>
          </p:nvSpPr>
          <p:spPr bwMode="auto">
            <a:xfrm>
              <a:off x="3886200" y="1295400"/>
              <a:ext cx="8382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Generate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Invoice</a:t>
              </a:r>
            </a:p>
          </p:txBody>
        </p:sp>
        <p:sp>
          <p:nvSpPr>
            <p:cNvPr id="18" name="AutoShape 38"/>
            <p:cNvSpPr>
              <a:spLocks noChangeArrowheads="1"/>
            </p:cNvSpPr>
            <p:nvPr/>
          </p:nvSpPr>
          <p:spPr bwMode="auto">
            <a:xfrm>
              <a:off x="2557463" y="1390650"/>
              <a:ext cx="914400" cy="304800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Invoice</a:t>
              </a:r>
            </a:p>
          </p:txBody>
        </p:sp>
        <p:sp>
          <p:nvSpPr>
            <p:cNvPr id="19" name="AutoShape 40"/>
            <p:cNvSpPr>
              <a:spLocks noChangeArrowheads="1"/>
            </p:cNvSpPr>
            <p:nvPr/>
          </p:nvSpPr>
          <p:spPr bwMode="auto">
            <a:xfrm>
              <a:off x="269875" y="126365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74675" y="1198563"/>
              <a:ext cx="1143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creates entity</a:t>
              </a: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69875" y="15462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574675" y="1393825"/>
              <a:ext cx="1143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reads entity</a:t>
              </a: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161925" y="1209675"/>
              <a:ext cx="1522413" cy="665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4267200" y="1066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47"/>
            <p:cNvSpPr>
              <a:spLocks noChangeArrowheads="1"/>
            </p:cNvSpPr>
            <p:nvPr/>
          </p:nvSpPr>
          <p:spPr bwMode="auto">
            <a:xfrm>
              <a:off x="3429000" y="8382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574675" y="1600200"/>
              <a:ext cx="1143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modifies entity</a:t>
              </a:r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269875" y="174148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793875" y="5302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558925" y="5302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1447800" y="762000"/>
              <a:ext cx="914400" cy="304800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alibri" panose="020F0502020204030204" pitchFamily="34" charset="0"/>
                </a:rPr>
                <a:t>Customer</a:t>
              </a:r>
            </a:p>
          </p:txBody>
        </p:sp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 rot="10800000">
              <a:off x="3525838" y="1458913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93776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34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Suresh Thummalapenta</cp:lastModifiedBy>
  <cp:revision>136</cp:revision>
  <cp:lastPrinted>1601-01-01T00:00:00Z</cp:lastPrinted>
  <dcterms:created xsi:type="dcterms:W3CDTF">2014-01-21T18:56:34Z</dcterms:created>
  <dcterms:modified xsi:type="dcterms:W3CDTF">2015-02-16T01:25:40Z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