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7" d="100"/>
          <a:sy n="87" d="100"/>
        </p:scale>
        <p:origin x="533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FAAA6-A49B-4D1E-8389-D21AF8D87ACF}" type="datetimeFigureOut">
              <a:rPr lang="en-GB" smtClean="0"/>
              <a:t>14/05/2021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C28BE-3ED3-49CF-BF96-1B1498D530F0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8628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FAAA6-A49B-4D1E-8389-D21AF8D87ACF}" type="datetimeFigureOut">
              <a:rPr lang="en-GB" smtClean="0"/>
              <a:t>14/05/2021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C28BE-3ED3-49CF-BF96-1B1498D530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2626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FAAA6-A49B-4D1E-8389-D21AF8D87ACF}" type="datetimeFigureOut">
              <a:rPr lang="en-GB" smtClean="0"/>
              <a:t>14/05/2021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C28BE-3ED3-49CF-BF96-1B1498D530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0212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FAAA6-A49B-4D1E-8389-D21AF8D87ACF}" type="datetimeFigureOut">
              <a:rPr lang="en-GB" smtClean="0"/>
              <a:t>14/05/2021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C28BE-3ED3-49CF-BF96-1B1498D530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5377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FAAA6-A49B-4D1E-8389-D21AF8D87ACF}" type="datetimeFigureOut">
              <a:rPr lang="en-GB" smtClean="0"/>
              <a:t>14/05/2021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C28BE-3ED3-49CF-BF96-1B1498D530F0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5988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FAAA6-A49B-4D1E-8389-D21AF8D87ACF}" type="datetimeFigureOut">
              <a:rPr lang="en-GB" smtClean="0"/>
              <a:t>14/05/2021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C28BE-3ED3-49CF-BF96-1B1498D530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7352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FAAA6-A49B-4D1E-8389-D21AF8D87ACF}" type="datetimeFigureOut">
              <a:rPr lang="en-GB" smtClean="0"/>
              <a:t>14/05/2021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C28BE-3ED3-49CF-BF96-1B1498D530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2729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FAAA6-A49B-4D1E-8389-D21AF8D87ACF}" type="datetimeFigureOut">
              <a:rPr lang="en-GB" smtClean="0"/>
              <a:t>14/05/2021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C28BE-3ED3-49CF-BF96-1B1498D530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6073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FAAA6-A49B-4D1E-8389-D21AF8D87ACF}" type="datetimeFigureOut">
              <a:rPr lang="en-GB" smtClean="0"/>
              <a:t>14/05/2021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C28BE-3ED3-49CF-BF96-1B1498D530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1328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5EFAAA6-A49B-4D1E-8389-D21AF8D87ACF}" type="datetimeFigureOut">
              <a:rPr lang="en-GB" smtClean="0"/>
              <a:t>14/05/2021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FEC28BE-3ED3-49CF-BF96-1B1498D530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8329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FAAA6-A49B-4D1E-8389-D21AF8D87ACF}" type="datetimeFigureOut">
              <a:rPr lang="en-GB" smtClean="0"/>
              <a:t>14/05/2021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C28BE-3ED3-49CF-BF96-1B1498D530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0535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5EFAAA6-A49B-4D1E-8389-D21AF8D87ACF}" type="datetimeFigureOut">
              <a:rPr lang="en-GB" smtClean="0"/>
              <a:t>14/05/2021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FEC28BE-3ED3-49CF-BF96-1B1498D530F0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8698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lus.com/en/digital/blog/scaling-personalization-and-b-testing-telus" TargetMode="External"/><Relationship Id="rId7" Type="http://schemas.openxmlformats.org/officeDocument/2006/relationships/hyperlink" Target="https://experienceleague.adobe.com/docs/experience-manager-learn/aem-target-tutorial/personalization-use-case-2.html?lang=en#wknd-site-home-page" TargetMode="External"/><Relationship Id="rId2" Type="http://schemas.openxmlformats.org/officeDocument/2006/relationships/hyperlink" Target="https://www.royalcyber.com/blog/portal/entice-customers-with-personalization-in-aem-with-adobe-targe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xperienceleague.adobe.com/docs/experience-manager-learn/aem-target-tutorial/personalization-use-case-1.html%3Flang%3Den#scenario-overview" TargetMode="External"/><Relationship Id="rId5" Type="http://schemas.openxmlformats.org/officeDocument/2006/relationships/hyperlink" Target="https://softcrylic.com/blogs/cross-channel-activation-adobe-campaign-audience-manager-part-2/" TargetMode="External"/><Relationship Id="rId4" Type="http://schemas.openxmlformats.org/officeDocument/2006/relationships/hyperlink" Target="https://experienceleague.adobe.com/docs/experience-cloud-kcs/kbarticles/KA-16470.html?lang=en#resoluti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A9872-6E64-4315-B0CE-5379C43C8D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Sky VIP Promotional Offer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97B4B2-1048-455D-A719-1A68987BFC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Simon Howarth</a:t>
            </a:r>
          </a:p>
        </p:txBody>
      </p:sp>
    </p:spTree>
    <p:extLst>
      <p:ext uri="{BB962C8B-B14F-4D97-AF65-F5344CB8AC3E}">
        <p14:creationId xmlns:p14="http://schemas.microsoft.com/office/powerpoint/2010/main" val="1784741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85E51-8D9B-42AE-8D47-B1139B103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Business 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FD7F6-56F1-49F8-B0C4-1AEC3FA50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group of customers are receiving a SKY VIP promotional offer</a:t>
            </a:r>
          </a:p>
          <a:p>
            <a:r>
              <a:rPr lang="en-GB" dirty="0"/>
              <a:t>Customer communication will be sent via SMS</a:t>
            </a:r>
          </a:p>
          <a:p>
            <a:r>
              <a:rPr lang="en-GB" dirty="0"/>
              <a:t>Create an in-app campaign to support the marketing activity</a:t>
            </a:r>
          </a:p>
          <a:p>
            <a:r>
              <a:rPr lang="en-GB" dirty="0"/>
              <a:t>Communication will be sent in 7 days</a:t>
            </a:r>
          </a:p>
          <a:p>
            <a:pPr lvl="1"/>
            <a:r>
              <a:rPr lang="en-GB" dirty="0"/>
              <a:t>Set up has to be quick</a:t>
            </a:r>
          </a:p>
        </p:txBody>
      </p:sp>
    </p:spTree>
    <p:extLst>
      <p:ext uri="{BB962C8B-B14F-4D97-AF65-F5344CB8AC3E}">
        <p14:creationId xmlns:p14="http://schemas.microsoft.com/office/powerpoint/2010/main" val="3166292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900EF-85EF-490A-B224-EB34564EF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Objective / KPIs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751E3-7E99-4A39-BAB2-69EAC9D1A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offer is only shown to the customers in the set out group</a:t>
            </a:r>
          </a:p>
          <a:p>
            <a:r>
              <a:rPr lang="en-GB" dirty="0"/>
              <a:t>How many of these users take up the offer</a:t>
            </a:r>
          </a:p>
          <a:p>
            <a:pPr lvl="1"/>
            <a:r>
              <a:rPr lang="en-GB" dirty="0"/>
              <a:t>Work with campaign manager/owner to determine actual KPIs </a:t>
            </a:r>
          </a:p>
        </p:txBody>
      </p:sp>
    </p:spTree>
    <p:extLst>
      <p:ext uri="{BB962C8B-B14F-4D97-AF65-F5344CB8AC3E}">
        <p14:creationId xmlns:p14="http://schemas.microsoft.com/office/powerpoint/2010/main" val="1421575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108CE-0B67-4FC4-8C73-0AECD1510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B68789-E36F-4796-9435-44EE485D79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Ensure the Audience receiving the offer via SMS have an Experience Cloud ID already matched</a:t>
            </a:r>
          </a:p>
          <a:p>
            <a:r>
              <a:rPr lang="en-GB" dirty="0"/>
              <a:t>Use Experience Cloud ID data to create an Audience</a:t>
            </a:r>
          </a:p>
          <a:p>
            <a:r>
              <a:rPr lang="en-GB" dirty="0"/>
              <a:t>In Target create Experience Targeting that to personalise the users view in app</a:t>
            </a:r>
          </a:p>
          <a:p>
            <a:pPr lvl="1"/>
            <a:r>
              <a:rPr lang="en-GB" dirty="0"/>
              <a:t>Use previous learnings to determine how to display the information</a:t>
            </a:r>
          </a:p>
          <a:p>
            <a:pPr lvl="1"/>
            <a:r>
              <a:rPr lang="en-GB" dirty="0"/>
              <a:t>Visual composer not available for app, may need dev assistance to edit the content</a:t>
            </a:r>
          </a:p>
          <a:p>
            <a:pPr lvl="1"/>
            <a:r>
              <a:rPr lang="en-GB" dirty="0"/>
              <a:t>You could even run a test within the personalisation</a:t>
            </a:r>
          </a:p>
          <a:p>
            <a:r>
              <a:rPr lang="en-GB" dirty="0"/>
              <a:t>Add tracking (</a:t>
            </a:r>
            <a:r>
              <a:rPr lang="en-GB" dirty="0" err="1"/>
              <a:t>cmpid</a:t>
            </a:r>
            <a:r>
              <a:rPr lang="en-GB" dirty="0"/>
              <a:t>) code to any links included in the SMS</a:t>
            </a:r>
          </a:p>
          <a:p>
            <a:pPr lvl="1"/>
            <a:r>
              <a:rPr lang="en-GB" dirty="0"/>
              <a:t>Determine effectiveness of SMS delivery compared to customers who just logged into the app</a:t>
            </a:r>
          </a:p>
        </p:txBody>
      </p:sp>
    </p:spTree>
    <p:extLst>
      <p:ext uri="{BB962C8B-B14F-4D97-AF65-F5344CB8AC3E}">
        <p14:creationId xmlns:p14="http://schemas.microsoft.com/office/powerpoint/2010/main" val="3661373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07A4A-A3BD-48B0-BBED-186D0E788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8B1C6-35A9-4970-BB69-C9F18831A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Analytics for Target</a:t>
            </a:r>
          </a:p>
          <a:p>
            <a:r>
              <a:rPr lang="en-GB" dirty="0"/>
              <a:t>Create report based on previously defined KPIs</a:t>
            </a:r>
          </a:p>
          <a:p>
            <a:pPr lvl="1"/>
            <a:r>
              <a:rPr lang="en-GB" dirty="0"/>
              <a:t>How many customers took up the offer</a:t>
            </a:r>
          </a:p>
          <a:p>
            <a:pPr lvl="1"/>
            <a:r>
              <a:rPr lang="en-GB" dirty="0"/>
              <a:t>Predicted value of customers</a:t>
            </a:r>
          </a:p>
          <a:p>
            <a:pPr lvl="1"/>
            <a:r>
              <a:rPr lang="en-GB" dirty="0"/>
              <a:t>Etc…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1183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9E768-4F0E-402F-A136-A936F9D23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BDE97-189B-4229-B543-F071459FB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https://www.royalcyber.com/blog/portal/entice-customers-with-personalization-in-aem-with-adobe-target/</a:t>
            </a:r>
            <a:endParaRPr lang="en-GB" dirty="0"/>
          </a:p>
          <a:p>
            <a:r>
              <a:rPr lang="en-GB" dirty="0">
                <a:hlinkClick r:id="rId3"/>
              </a:rPr>
              <a:t>https://www.telus.com/en/digital/blog/scaling-personalization-and-b-testing-telus</a:t>
            </a:r>
            <a:endParaRPr lang="en-GB" dirty="0"/>
          </a:p>
          <a:p>
            <a:r>
              <a:rPr lang="en-GB" dirty="0">
                <a:hlinkClick r:id="rId4"/>
              </a:rPr>
              <a:t>https://experienceleague.adobe.com/docs/experience-cloud-kcs/kbarticles/KA-16470.html?lang=en#resolution</a:t>
            </a:r>
            <a:endParaRPr lang="en-GB" dirty="0"/>
          </a:p>
          <a:p>
            <a:r>
              <a:rPr lang="en-GB" dirty="0">
                <a:hlinkClick r:id="rId5"/>
              </a:rPr>
              <a:t>https://softcrylic.com/blogs/cross-channel-activation-adobe-campaign-audience-manager-part-2/</a:t>
            </a:r>
            <a:endParaRPr lang="en-GB" dirty="0"/>
          </a:p>
          <a:p>
            <a:r>
              <a:rPr lang="en-GB" dirty="0">
                <a:hlinkClick r:id="rId6"/>
              </a:rPr>
              <a:t>https://experienceleague.adobe.com/docs/experience-manager-learn/aem-target-tutorial/personalization-use-case-1.html%3Flang%3Den#scenario-overview</a:t>
            </a:r>
            <a:endParaRPr lang="en-GB" dirty="0"/>
          </a:p>
          <a:p>
            <a:r>
              <a:rPr lang="en-GB" dirty="0">
                <a:hlinkClick r:id="rId7"/>
              </a:rPr>
              <a:t>https://experienceleague.adobe.com/docs/experience-manager-learn/aem-target-tutorial/personalization-use-case-2.html?lang=en#wknd-site-home-page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609005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105</TotalTime>
  <Words>314</Words>
  <Application>Microsoft Office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Calibri</vt:lpstr>
      <vt:lpstr>Calibri Light</vt:lpstr>
      <vt:lpstr>Retrospect</vt:lpstr>
      <vt:lpstr>Sky VIP Promotional Offer</vt:lpstr>
      <vt:lpstr>Business Challenge</vt:lpstr>
      <vt:lpstr>Objective / KPIs</vt:lpstr>
      <vt:lpstr>Methodology</vt:lpstr>
      <vt:lpstr>Analysis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Sky VIP Promotional Offer</dc:title>
  <dc:creator>Simon Howarth</dc:creator>
  <cp:lastModifiedBy>Simon Howarth</cp:lastModifiedBy>
  <cp:revision>19</cp:revision>
  <dcterms:created xsi:type="dcterms:W3CDTF">2021-05-14T10:28:12Z</dcterms:created>
  <dcterms:modified xsi:type="dcterms:W3CDTF">2021-05-14T16:40:58Z</dcterms:modified>
</cp:coreProperties>
</file>