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0789D-4B80-9642-8B2D-B46A8235F9BD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87897-D380-3245-A727-AA17E0F0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r>
              <a:rPr lang="en-US" baseline="0" dirty="0" smtClean="0"/>
              <a:t> is to provide an overview of the different concepts, and then cover the core algorithms, using the algorithms to expand on the concepts introduced earlier.</a:t>
            </a:r>
          </a:p>
          <a:p>
            <a:r>
              <a:rPr lang="en-US" baseline="0" dirty="0" smtClean="0"/>
              <a:t>Most of the early stuff won’t really make sense until they’ve seen some of the algorithm descriptions.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2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discuss Bias </a:t>
            </a:r>
            <a:r>
              <a:rPr lang="en-US" dirty="0" err="1" smtClean="0"/>
              <a:t>vs</a:t>
            </a:r>
            <a:r>
              <a:rPr lang="en-US" dirty="0" smtClean="0"/>
              <a:t> Variance</a:t>
            </a:r>
            <a:r>
              <a:rPr lang="en-US" baseline="0" dirty="0" smtClean="0"/>
              <a:t> and algorithm properties before going over in detail during the algorithms discussion</a:t>
            </a:r>
          </a:p>
          <a:p>
            <a:r>
              <a:rPr lang="en-US" baseline="0" dirty="0" smtClean="0"/>
              <a:t>For the supervised learning algorithms – talk about re-occurring concepts in ML algorithms – similarity, entropy \ trees, least squares fit, additive models, separating </a:t>
            </a:r>
            <a:r>
              <a:rPr lang="en-US" baseline="0" dirty="0" err="1" smtClean="0"/>
              <a:t>hyperplanes</a:t>
            </a:r>
            <a:r>
              <a:rPr lang="en-US" baseline="0" dirty="0" smtClean="0"/>
              <a:t>, gradient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DC71-F96E-074C-9853-9C508F42FB72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926-C808-5C4F-855B-9A290ECCC53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DC71-F96E-074C-9853-9C508F42FB72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926-C808-5C4F-855B-9A290ECCC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DC71-F96E-074C-9853-9C508F42FB72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926-C808-5C4F-855B-9A290ECCC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DC71-F96E-074C-9853-9C508F42FB72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926-C808-5C4F-855B-9A290ECCC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DC71-F96E-074C-9853-9C508F42FB72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926-C808-5C4F-855B-9A290ECCC53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DC71-F96E-074C-9853-9C508F42FB72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926-C808-5C4F-855B-9A290ECCC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DC71-F96E-074C-9853-9C508F42FB72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926-C808-5C4F-855B-9A290ECCC53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DC71-F96E-074C-9853-9C508F42FB72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926-C808-5C4F-855B-9A290ECCC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DC71-F96E-074C-9853-9C508F42FB72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926-C808-5C4F-855B-9A290ECCC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DC71-F96E-074C-9853-9C508F42FB72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926-C808-5C4F-855B-9A290ECCC5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DC71-F96E-074C-9853-9C508F42FB72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926-C808-5C4F-855B-9A290ECCC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5C2DC71-F96E-074C-9853-9C508F42FB72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7CC9926-C808-5C4F-855B-9A290ECCC5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</a:t>
            </a:r>
            <a:r>
              <a:rPr lang="en-US" smtClean="0"/>
              <a:t>Learning Outline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7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is Machine Learning?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Types of Machine Learning Problems</a:t>
            </a:r>
          </a:p>
          <a:p>
            <a:pPr lvl="1"/>
            <a:r>
              <a:rPr lang="en-US" dirty="0" smtClean="0"/>
              <a:t>Supervised Learning</a:t>
            </a:r>
          </a:p>
          <a:p>
            <a:pPr lvl="2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Unsupervised Learning</a:t>
            </a:r>
          </a:p>
          <a:p>
            <a:pPr lvl="2"/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/>
              <a:t>Reinforcement </a:t>
            </a:r>
            <a:r>
              <a:rPr lang="en-US" dirty="0" smtClean="0"/>
              <a:t>Learning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 of Machine Learning</a:t>
            </a:r>
          </a:p>
          <a:p>
            <a:pPr lvl="1"/>
            <a:r>
              <a:rPr lang="en-US" dirty="0" smtClean="0"/>
              <a:t>When to apply Machine Learning</a:t>
            </a:r>
          </a:p>
          <a:p>
            <a:pPr lvl="1"/>
            <a:r>
              <a:rPr lang="en-US" dirty="0" smtClean="0"/>
              <a:t>What are the limitations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9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Bias Variance Trade Off</a:t>
            </a:r>
          </a:p>
          <a:p>
            <a:pPr lvl="1"/>
            <a:r>
              <a:rPr lang="en-US" dirty="0" smtClean="0"/>
              <a:t>Bias</a:t>
            </a:r>
          </a:p>
          <a:p>
            <a:pPr lvl="1"/>
            <a:r>
              <a:rPr lang="en-US" dirty="0" smtClean="0"/>
              <a:t>Variance</a:t>
            </a:r>
          </a:p>
          <a:p>
            <a:pPr lvl="1"/>
            <a:r>
              <a:rPr lang="en-US" dirty="0" smtClean="0"/>
              <a:t>Definition of regularization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Introduction to Machine Learning Algorithms</a:t>
            </a:r>
          </a:p>
          <a:p>
            <a:pPr lvl="1"/>
            <a:r>
              <a:rPr lang="en-US" dirty="0" smtClean="0"/>
              <a:t>Anatomy of an ML algorithm</a:t>
            </a:r>
          </a:p>
          <a:p>
            <a:pPr lvl="1"/>
            <a:r>
              <a:rPr lang="en-US" dirty="0" smtClean="0"/>
              <a:t>Curse </a:t>
            </a:r>
            <a:r>
              <a:rPr lang="en-US" dirty="0" smtClean="0"/>
              <a:t>of Dimensionality</a:t>
            </a:r>
          </a:p>
          <a:p>
            <a:pPr lvl="1"/>
            <a:r>
              <a:rPr lang="en-US" dirty="0" smtClean="0"/>
              <a:t>Important Attributes of a Machine Learning Algorithm to consider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Core Supervised Learning Algorithms</a:t>
            </a:r>
          </a:p>
          <a:p>
            <a:pPr lvl="1"/>
            <a:r>
              <a:rPr lang="en-US" dirty="0" smtClean="0"/>
              <a:t>K</a:t>
            </a:r>
            <a:r>
              <a:rPr lang="en-US" dirty="0"/>
              <a:t>-Nearest Neighbor</a:t>
            </a:r>
          </a:p>
          <a:p>
            <a:pPr lvl="1"/>
            <a:r>
              <a:rPr lang="en-US" dirty="0" smtClean="0"/>
              <a:t>Trees</a:t>
            </a:r>
            <a:endParaRPr lang="en-US" dirty="0" smtClean="0"/>
          </a:p>
          <a:p>
            <a:pPr lvl="1"/>
            <a:r>
              <a:rPr lang="en-US" dirty="0" smtClean="0"/>
              <a:t>Linear </a:t>
            </a:r>
            <a:r>
              <a:rPr lang="en-US" dirty="0"/>
              <a:t>and Logistic Regression</a:t>
            </a:r>
          </a:p>
          <a:p>
            <a:pPr lvl="2"/>
            <a:r>
              <a:rPr lang="en-US" dirty="0"/>
              <a:t>Linear </a:t>
            </a:r>
            <a:r>
              <a:rPr lang="en-US" dirty="0" err="1"/>
              <a:t>Separability</a:t>
            </a:r>
            <a:endParaRPr lang="en-US" dirty="0"/>
          </a:p>
          <a:p>
            <a:pPr lvl="2"/>
            <a:r>
              <a:rPr lang="en-US" dirty="0"/>
              <a:t>What is a linear model?</a:t>
            </a:r>
          </a:p>
          <a:p>
            <a:pPr lvl="1"/>
            <a:r>
              <a:rPr lang="en-US" dirty="0"/>
              <a:t>Neural Network</a:t>
            </a:r>
          </a:p>
          <a:p>
            <a:pPr lvl="1"/>
            <a:r>
              <a:rPr lang="en-US" dirty="0" smtClean="0"/>
              <a:t>SVM</a:t>
            </a:r>
            <a:endParaRPr lang="en-US" dirty="0" smtClean="0"/>
          </a:p>
          <a:p>
            <a:pPr lvl="1"/>
            <a:r>
              <a:rPr lang="en-US" dirty="0" smtClean="0"/>
              <a:t>Ensembles – what and why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83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(Time Permitting)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b="1" dirty="0" smtClean="0"/>
              <a:t>Feature Selection</a:t>
            </a:r>
          </a:p>
          <a:p>
            <a:pPr lvl="1"/>
            <a:r>
              <a:rPr lang="en-US" dirty="0" smtClean="0"/>
              <a:t>Approaches to selecting features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US" b="1" dirty="0" smtClean="0"/>
              <a:t>Unsupervised </a:t>
            </a:r>
            <a:r>
              <a:rPr lang="en-US" b="1" dirty="0" smtClean="0"/>
              <a:t>Learning</a:t>
            </a:r>
          </a:p>
          <a:p>
            <a:pPr lvl="1"/>
            <a:r>
              <a:rPr lang="en-US" dirty="0"/>
              <a:t>Clustering – k </a:t>
            </a:r>
            <a:r>
              <a:rPr lang="en-US" dirty="0" smtClean="0"/>
              <a:t>means</a:t>
            </a:r>
          </a:p>
          <a:p>
            <a:pPr lvl="1"/>
            <a:r>
              <a:rPr lang="en-US" dirty="0" smtClean="0"/>
              <a:t>Association Rule Mining</a:t>
            </a:r>
            <a:endParaRPr lang="en-US" dirty="0"/>
          </a:p>
          <a:p>
            <a:pPr lvl="1"/>
            <a:r>
              <a:rPr lang="en-US" dirty="0"/>
              <a:t>Dimensionality </a:t>
            </a:r>
            <a:r>
              <a:rPr lang="en-US" dirty="0" smtClean="0"/>
              <a:t>Reduction</a:t>
            </a:r>
          </a:p>
          <a:p>
            <a:pPr marL="457200" indent="-457200">
              <a:buFont typeface="+mj-lt"/>
              <a:buAutoNum type="arabicPeriod" startAt="7"/>
            </a:pPr>
            <a:endParaRPr lang="en-US" b="1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US" b="1" dirty="0" smtClean="0"/>
              <a:t>Optimization</a:t>
            </a:r>
            <a:endParaRPr lang="en-US" b="1" dirty="0"/>
          </a:p>
          <a:p>
            <a:pPr lvl="1"/>
            <a:r>
              <a:rPr lang="en-US" dirty="0"/>
              <a:t>Genetic Algorithms</a:t>
            </a:r>
          </a:p>
          <a:p>
            <a:pPr lvl="1"/>
            <a:r>
              <a:rPr lang="en-US" dirty="0"/>
              <a:t>Other algorithms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748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(Time Permitting)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b="1" dirty="0" smtClean="0"/>
              <a:t>Reinforcement Learning</a:t>
            </a:r>
          </a:p>
          <a:p>
            <a:pPr lvl="1"/>
            <a:r>
              <a:rPr lang="en-US" dirty="0" smtClean="0"/>
              <a:t>Content Recommendations</a:t>
            </a:r>
          </a:p>
          <a:p>
            <a:pPr marL="457200" indent="-457200">
              <a:buFont typeface="+mj-lt"/>
              <a:buAutoNum type="arabicPeriod" startAt="10"/>
            </a:pPr>
            <a:endParaRPr lang="en-US" b="1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b="1" dirty="0" smtClean="0"/>
              <a:t>Deep Learning</a:t>
            </a:r>
          </a:p>
          <a:p>
            <a:pPr lvl="1"/>
            <a:r>
              <a:rPr lang="en-US" dirty="0" smtClean="0"/>
              <a:t>What</a:t>
            </a:r>
            <a:r>
              <a:rPr lang="en-US" dirty="0"/>
              <a:t> </a:t>
            </a:r>
            <a:r>
              <a:rPr lang="en-US" dirty="0" smtClean="0"/>
              <a:t>is deep learning?</a:t>
            </a:r>
          </a:p>
          <a:p>
            <a:pPr lvl="1"/>
            <a:r>
              <a:rPr lang="en-US" dirty="0" smtClean="0"/>
              <a:t>Extension from Neural Networks</a:t>
            </a:r>
          </a:p>
          <a:p>
            <a:pPr lvl="1"/>
            <a:r>
              <a:rPr lang="en-US" dirty="0" smtClean="0"/>
              <a:t>When to consider deep learning, and when not</a:t>
            </a:r>
          </a:p>
        </p:txBody>
      </p:sp>
    </p:spTree>
    <p:extLst>
      <p:ext uri="{BB962C8B-B14F-4D97-AF65-F5344CB8AC3E}">
        <p14:creationId xmlns:p14="http://schemas.microsoft.com/office/powerpoint/2010/main" val="1616668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</TotalTime>
  <Words>256</Words>
  <Application>Microsoft Macintosh PowerPoint</Application>
  <PresentationFormat>On-screen Show (4:3)</PresentationFormat>
  <Paragraphs>63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Machine Learning Outline</vt:lpstr>
      <vt:lpstr>Overview</vt:lpstr>
      <vt:lpstr>Overview</vt:lpstr>
      <vt:lpstr>Overview (Time Permitting)</vt:lpstr>
      <vt:lpstr>Overview (Time Permitting)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Outline</dc:title>
  <dc:creator>Simon Hughes</dc:creator>
  <cp:lastModifiedBy>Simon Hughes</cp:lastModifiedBy>
  <cp:revision>3</cp:revision>
  <dcterms:created xsi:type="dcterms:W3CDTF">2014-10-16T15:47:42Z</dcterms:created>
  <dcterms:modified xsi:type="dcterms:W3CDTF">2014-10-16T16:04:32Z</dcterms:modified>
</cp:coreProperties>
</file>