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4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AF29-4AF8-3046-AC40-C40BC2420EA4}" type="datetimeFigureOut">
              <a:rPr lang="en-US" smtClean="0"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711-D8BE-0844-9B5E-EA789FAEFA4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AF29-4AF8-3046-AC40-C40BC2420EA4}" type="datetimeFigureOut">
              <a:rPr lang="en-US" smtClean="0"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711-D8BE-0844-9B5E-EA789FAEF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AF29-4AF8-3046-AC40-C40BC2420EA4}" type="datetimeFigureOut">
              <a:rPr lang="en-US" smtClean="0"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711-D8BE-0844-9B5E-EA789FAEF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AF29-4AF8-3046-AC40-C40BC2420EA4}" type="datetimeFigureOut">
              <a:rPr lang="en-US" smtClean="0"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711-D8BE-0844-9B5E-EA789FAEF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AF29-4AF8-3046-AC40-C40BC2420EA4}" type="datetimeFigureOut">
              <a:rPr lang="en-US" smtClean="0"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711-D8BE-0844-9B5E-EA789FAEFA4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AF29-4AF8-3046-AC40-C40BC2420EA4}" type="datetimeFigureOut">
              <a:rPr lang="en-US" smtClean="0"/>
              <a:t>10/25/14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711-D8BE-0844-9B5E-EA789FAEF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AF29-4AF8-3046-AC40-C40BC2420EA4}" type="datetimeFigureOut">
              <a:rPr lang="en-US" smtClean="0"/>
              <a:t>10/25/14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711-D8BE-0844-9B5E-EA789FAEFA4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AF29-4AF8-3046-AC40-C40BC2420EA4}" type="datetimeFigureOut">
              <a:rPr lang="en-US" smtClean="0"/>
              <a:t>10/25/14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711-D8BE-0844-9B5E-EA789FAEF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AF29-4AF8-3046-AC40-C40BC2420EA4}" type="datetimeFigureOut">
              <a:rPr lang="en-US" smtClean="0"/>
              <a:t>10/25/14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711-D8BE-0844-9B5E-EA789FAEF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AF29-4AF8-3046-AC40-C40BC2420EA4}" type="datetimeFigureOut">
              <a:rPr lang="en-US" smtClean="0"/>
              <a:t>10/25/14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711-D8BE-0844-9B5E-EA789FAEFA4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AF29-4AF8-3046-AC40-C40BC2420EA4}" type="datetimeFigureOut">
              <a:rPr lang="en-US" smtClean="0"/>
              <a:t>10/25/14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711-D8BE-0844-9B5E-EA789FAEF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B97AF29-4AF8-3046-AC40-C40BC2420EA4}" type="datetimeFigureOut">
              <a:rPr lang="en-US" smtClean="0"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5C7B711-D8BE-0844-9B5E-EA789FAEFA4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Natural Language Processing (NLP)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DePaul IPD Program </a:t>
            </a:r>
            <a:r>
              <a:rPr lang="en-US"/>
              <a:t>Lecture </a:t>
            </a:r>
            <a:r>
              <a:rPr lang="en-US" smtClean="0"/>
              <a:t>Course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95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0</TotalTime>
  <Words>11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Clarity</vt:lpstr>
      <vt:lpstr>Natural Language Processing (NLP)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(NLP)</dc:title>
  <dc:creator>Simon Hughes</dc:creator>
  <cp:lastModifiedBy>Simon Hughes</cp:lastModifiedBy>
  <cp:revision>2</cp:revision>
  <dcterms:created xsi:type="dcterms:W3CDTF">2014-10-25T19:46:04Z</dcterms:created>
  <dcterms:modified xsi:type="dcterms:W3CDTF">2014-10-25T19:46:56Z</dcterms:modified>
</cp:coreProperties>
</file>