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49A57-2A4C-1D4A-85A6-BB4B2D27C249}" type="datetimeFigureOut">
              <a:rPr lang="en-US" smtClean="0"/>
              <a:t>11/1/14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D4CF0-25FE-664F-8225-E3A69166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22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info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wikipeda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pandora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last.fm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D4CF0-25FE-664F-8225-E3A691663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info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wikipeda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pandora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last.fm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D4CF0-25FE-664F-8225-E3A6916635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November 1,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November 1,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Recommender </a:t>
            </a:r>
            <a:r>
              <a:rPr lang="en-US" dirty="0" smtClean="0"/>
              <a:t>systems - </a:t>
            </a:r>
            <a:r>
              <a:rPr lang="en-US" dirty="0" err="1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DePaul IPD Program Lecture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What is a recommender system?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Recommendations </a:t>
            </a:r>
            <a:r>
              <a:rPr lang="en-US" dirty="0" err="1" smtClean="0"/>
              <a:t>vs</a:t>
            </a:r>
            <a:r>
              <a:rPr lang="en-US" dirty="0" smtClean="0"/>
              <a:t> Search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Why build recommender systems?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Non Personalized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Popularity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Personalized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Content based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Collaborative Filtering</a:t>
            </a:r>
          </a:p>
          <a:p>
            <a:pPr marL="1280160" lvl="3" indent="-457200">
              <a:buFont typeface="+mj-lt"/>
              <a:buAutoNum type="arabicPeriod"/>
            </a:pPr>
            <a:r>
              <a:rPr lang="en-US" dirty="0" smtClean="0"/>
              <a:t>Types</a:t>
            </a:r>
          </a:p>
          <a:p>
            <a:pPr marL="1463040" lvl="4" indent="-457200">
              <a:buFont typeface="+mj-lt"/>
              <a:buAutoNum type="arabicPeriod"/>
            </a:pPr>
            <a:r>
              <a:rPr lang="en-US" dirty="0" smtClean="0"/>
              <a:t>User to User</a:t>
            </a:r>
          </a:p>
          <a:p>
            <a:pPr marL="1463040" lvl="4" indent="-457200">
              <a:buFont typeface="+mj-lt"/>
              <a:buAutoNum type="arabicPeriod"/>
            </a:pPr>
            <a:r>
              <a:rPr lang="en-US" dirty="0" smtClean="0"/>
              <a:t>Item to Item</a:t>
            </a:r>
          </a:p>
          <a:p>
            <a:pPr marL="1463040" lvl="4" indent="-457200">
              <a:buFont typeface="+mj-lt"/>
              <a:buAutoNum type="arabicPeriod"/>
            </a:pPr>
            <a:r>
              <a:rPr lang="en-US" dirty="0" smtClean="0"/>
              <a:t>User Item</a:t>
            </a:r>
          </a:p>
          <a:p>
            <a:pPr marL="1280160" lvl="3" indent="-457200">
              <a:buFont typeface="+mj-lt"/>
              <a:buAutoNum type="arabicPeriod"/>
            </a:pPr>
            <a:r>
              <a:rPr lang="en-US" dirty="0" smtClean="0"/>
              <a:t>Pros and cons of user-based </a:t>
            </a:r>
            <a:r>
              <a:rPr lang="en-US" dirty="0" err="1" smtClean="0"/>
              <a:t>vs</a:t>
            </a:r>
            <a:r>
              <a:rPr lang="en-US" dirty="0" smtClean="0"/>
              <a:t> item-based recommendations</a:t>
            </a:r>
          </a:p>
          <a:p>
            <a:pPr marL="1280160" lvl="3" indent="-457200">
              <a:buFont typeface="+mj-lt"/>
              <a:buAutoNum type="arabicPeriod"/>
            </a:pPr>
            <a:r>
              <a:rPr lang="en-US" dirty="0" smtClean="0"/>
              <a:t>Algorithms</a:t>
            </a:r>
          </a:p>
          <a:p>
            <a:pPr marL="1463040" lvl="4" indent="-457200">
              <a:buFont typeface="+mj-lt"/>
              <a:buAutoNum type="arabicPeriod"/>
            </a:pPr>
            <a:r>
              <a:rPr lang="en-US" dirty="0" err="1" smtClean="0"/>
              <a:t>Knn</a:t>
            </a:r>
            <a:endParaRPr lang="en-US" dirty="0" smtClean="0"/>
          </a:p>
          <a:p>
            <a:pPr marL="1463040" lvl="4" indent="-457200">
              <a:buFont typeface="+mj-lt"/>
              <a:buAutoNum type="arabicPeriod"/>
            </a:pPr>
            <a:r>
              <a:rPr lang="en-US" dirty="0" smtClean="0"/>
              <a:t>Matrix factorization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Quiz on types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9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Gathering user feedback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Implicit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Explicit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Problems in Recommender System Design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Cold start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Sparsity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Case Studies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Pandora – Content Based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Last.fm</a:t>
            </a:r>
            <a:r>
              <a:rPr lang="en-US" dirty="0" smtClean="0"/>
              <a:t> – Collaborative Filtering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Dice.com</a:t>
            </a:r>
            <a:r>
              <a:rPr lang="en-US" dirty="0" smtClean="0"/>
              <a:t> – Hybrid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Why hybrid?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Distance matching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Netflix Prize – pragmatism over accuracy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28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1579</TotalTime>
  <Words>118</Words>
  <Application>Microsoft Macintosh PowerPoint</Application>
  <PresentationFormat>On-screen Show (4:3)</PresentationFormat>
  <Paragraphs>40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Recommender systems - OverVIEW</vt:lpstr>
      <vt:lpstr>Overview</vt:lpstr>
      <vt:lpstr>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Simon Hughes</dc:creator>
  <cp:lastModifiedBy>Simon Hughes</cp:lastModifiedBy>
  <cp:revision>98</cp:revision>
  <dcterms:created xsi:type="dcterms:W3CDTF">2014-10-25T19:07:58Z</dcterms:created>
  <dcterms:modified xsi:type="dcterms:W3CDTF">2014-11-01T17:16:01Z</dcterms:modified>
</cp:coreProperties>
</file>