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11/9/14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11/9/14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11/9/14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AF29-4AF8-3046-AC40-C40BC2420EA4}" type="datetimeFigureOut">
              <a:rPr lang="en-US" smtClean="0"/>
              <a:t>11/9/14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B97AF29-4AF8-3046-AC40-C40BC2420EA4}" type="datetimeFigureOut">
              <a:rPr lang="en-US" smtClean="0"/>
              <a:t>11/9/14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5C7B711-D8BE-0844-9B5E-EA789FAEFA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DePaul IPD Program Lecture </a:t>
            </a:r>
            <a:r>
              <a:rPr lang="en-US" smtClean="0"/>
              <a:t>Course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9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What is NLP? Why is it so hard?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Types of NLP problem</a:t>
            </a:r>
          </a:p>
          <a:p>
            <a:pPr lvl="1"/>
            <a:r>
              <a:rPr lang="en-US" dirty="0"/>
              <a:t>Language modeling</a:t>
            </a:r>
          </a:p>
          <a:p>
            <a:pPr lvl="1"/>
            <a:r>
              <a:rPr lang="en-US" dirty="0" smtClean="0"/>
              <a:t>Parsing</a:t>
            </a:r>
          </a:p>
          <a:p>
            <a:pPr lvl="1"/>
            <a:r>
              <a:rPr lang="en-US" dirty="0" smtClean="0"/>
              <a:t>Named Entity Recognition</a:t>
            </a:r>
            <a:endParaRPr lang="en-US" dirty="0"/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Document classification</a:t>
            </a:r>
          </a:p>
          <a:p>
            <a:pPr lvl="1"/>
            <a:r>
              <a:rPr lang="en-US" dirty="0" smtClean="0"/>
              <a:t>Document clustering</a:t>
            </a:r>
          </a:p>
          <a:p>
            <a:pPr lvl="1"/>
            <a:r>
              <a:rPr lang="en-US" dirty="0" smtClean="0"/>
              <a:t>Question Answering</a:t>
            </a:r>
          </a:p>
          <a:p>
            <a:pPr lvl="1"/>
            <a:r>
              <a:rPr lang="en-US" dirty="0" smtClean="0"/>
              <a:t>Sentiment Analysis</a:t>
            </a:r>
          </a:p>
          <a:p>
            <a:pPr lvl="1"/>
            <a:r>
              <a:rPr lang="en-US" dirty="0" smtClean="0"/>
              <a:t>Essay Grading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Basic Text Processing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Stemming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Stop words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Infrequent terms and frequent terms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1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b="1" dirty="0"/>
              <a:t>The Vector Space Model and Information Retrieval</a:t>
            </a:r>
          </a:p>
          <a:p>
            <a:pPr lvl="1"/>
            <a:r>
              <a:rPr lang="en-US" dirty="0"/>
              <a:t>Bag of words representation – Term Document Matrix</a:t>
            </a:r>
          </a:p>
          <a:p>
            <a:pPr lvl="1"/>
            <a:r>
              <a:rPr lang="en-US" dirty="0"/>
              <a:t>Inverted index</a:t>
            </a:r>
          </a:p>
          <a:p>
            <a:pPr lvl="1"/>
            <a:r>
              <a:rPr lang="en-US" dirty="0"/>
              <a:t>Term Frequency – inverse document frequency</a:t>
            </a:r>
          </a:p>
          <a:p>
            <a:pPr lvl="1"/>
            <a:r>
              <a:rPr lang="en-US" dirty="0"/>
              <a:t>Cosine similarity metric re-visited</a:t>
            </a:r>
          </a:p>
          <a:p>
            <a:pPr lvl="1"/>
            <a:r>
              <a:rPr lang="en-US" dirty="0"/>
              <a:t>Page Rank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Parsing</a:t>
            </a:r>
            <a:endParaRPr lang="en-US" b="1" dirty="0"/>
          </a:p>
          <a:p>
            <a:pPr lvl="1"/>
            <a:r>
              <a:rPr lang="en-US" dirty="0"/>
              <a:t>Constituency Parsing</a:t>
            </a:r>
          </a:p>
          <a:p>
            <a:pPr lvl="1"/>
            <a:r>
              <a:rPr lang="en-US" dirty="0"/>
              <a:t>Uses as features for machine learning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1" dirty="0" smtClean="0"/>
              <a:t>Language </a:t>
            </a:r>
            <a:r>
              <a:rPr lang="en-US" b="1" dirty="0"/>
              <a:t>Modeling and it’s </a:t>
            </a:r>
            <a:r>
              <a:rPr lang="en-US" b="1" dirty="0" smtClean="0"/>
              <a:t>Usage</a:t>
            </a:r>
          </a:p>
          <a:p>
            <a:pPr lvl="1"/>
            <a:r>
              <a:rPr lang="en-US" dirty="0" err="1"/>
              <a:t>Ngrams</a:t>
            </a:r>
            <a:endParaRPr lang="en-US" dirty="0"/>
          </a:p>
          <a:p>
            <a:pPr lvl="1"/>
            <a:r>
              <a:rPr lang="en-US" dirty="0"/>
              <a:t>Machine </a:t>
            </a:r>
            <a:r>
              <a:rPr lang="en-US" dirty="0" smtClean="0"/>
              <a:t>Translation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24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33</TotalTime>
  <Words>103</Words>
  <Application>Microsoft Macintosh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Natural Language Processing (NLP)</vt:lpstr>
      <vt:lpstr>Overview</vt:lpstr>
      <vt:lpstr>Overview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Simon Hughes</dc:creator>
  <cp:lastModifiedBy>Simon Hughes</cp:lastModifiedBy>
  <cp:revision>28</cp:revision>
  <dcterms:created xsi:type="dcterms:W3CDTF">2014-10-25T19:46:04Z</dcterms:created>
  <dcterms:modified xsi:type="dcterms:W3CDTF">2014-11-09T20:40:17Z</dcterms:modified>
</cp:coreProperties>
</file>