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163" d="100"/>
          <a:sy n="163" d="100"/>
        </p:scale>
        <p:origin x="16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B41C-4B36-4F60-AC28-27B7379F32C0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91D-E7DC-491A-BB81-E08BD2541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76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B41C-4B36-4F60-AC28-27B7379F32C0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91D-E7DC-491A-BB81-E08BD2541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80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B41C-4B36-4F60-AC28-27B7379F32C0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91D-E7DC-491A-BB81-E08BD2541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70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B41C-4B36-4F60-AC28-27B7379F32C0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91D-E7DC-491A-BB81-E08BD2541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69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B41C-4B36-4F60-AC28-27B7379F32C0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91D-E7DC-491A-BB81-E08BD2541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54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B41C-4B36-4F60-AC28-27B7379F32C0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91D-E7DC-491A-BB81-E08BD2541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B41C-4B36-4F60-AC28-27B7379F32C0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91D-E7DC-491A-BB81-E08BD2541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3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B41C-4B36-4F60-AC28-27B7379F32C0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91D-E7DC-491A-BB81-E08BD2541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02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B41C-4B36-4F60-AC28-27B7379F32C0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91D-E7DC-491A-BB81-E08BD2541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0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B41C-4B36-4F60-AC28-27B7379F32C0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91D-E7DC-491A-BB81-E08BD2541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6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B41C-4B36-4F60-AC28-27B7379F32C0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91D-E7DC-491A-BB81-E08BD2541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8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B41C-4B36-4F60-AC28-27B7379F32C0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791D-E7DC-491A-BB81-E08BD2541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54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1EBF32-238C-4075-8569-88CCAABAC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3892061" cy="29190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7BC34-5374-43B4-B844-D1BC25956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96" y="260648"/>
            <a:ext cx="3892061" cy="29190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726457-790C-4888-8FA1-3AE22EDBD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3573016"/>
            <a:ext cx="3892061" cy="29190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B4735D-F5AF-445C-8EC6-B519D037B6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73016"/>
            <a:ext cx="3892061" cy="29190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993289-D11F-4EC7-A1CC-0D4C2D917724}"/>
              </a:ext>
            </a:extLst>
          </p:cNvPr>
          <p:cNvSpPr txBox="1"/>
          <p:nvPr/>
        </p:nvSpPr>
        <p:spPr>
          <a:xfrm>
            <a:off x="1528936" y="3140968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Single bar-chart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37075-256D-419E-98BC-60818D0082BE}"/>
              </a:ext>
            </a:extLst>
          </p:cNvPr>
          <p:cNvSpPr txBox="1"/>
          <p:nvPr/>
        </p:nvSpPr>
        <p:spPr>
          <a:xfrm>
            <a:off x="5595405" y="3140967"/>
            <a:ext cx="184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Back-to-back bar-chart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CB5FF1-21E6-45A8-B186-F85F3086E566}"/>
              </a:ext>
            </a:extLst>
          </p:cNvPr>
          <p:cNvSpPr txBox="1"/>
          <p:nvPr/>
        </p:nvSpPr>
        <p:spPr>
          <a:xfrm>
            <a:off x="1775798" y="646402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Pie-chart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22A420-7FF8-4392-8628-4DA1EC8CE0FB}"/>
              </a:ext>
            </a:extLst>
          </p:cNvPr>
          <p:cNvSpPr txBox="1"/>
          <p:nvPr/>
        </p:nvSpPr>
        <p:spPr>
          <a:xfrm>
            <a:off x="6030390" y="6462445"/>
            <a:ext cx="96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Line-graph</a:t>
            </a:r>
          </a:p>
        </p:txBody>
      </p:sp>
    </p:spTree>
    <p:extLst>
      <p:ext uri="{BB962C8B-B14F-4D97-AF65-F5344CB8AC3E}">
        <p14:creationId xmlns:p14="http://schemas.microsoft.com/office/powerpoint/2010/main" val="312125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Inns</dc:creator>
  <cp:lastModifiedBy>Simon Inns</cp:lastModifiedBy>
  <cp:revision>1</cp:revision>
  <dcterms:created xsi:type="dcterms:W3CDTF">2017-09-02T21:10:55Z</dcterms:created>
  <dcterms:modified xsi:type="dcterms:W3CDTF">2017-09-02T21:14:24Z</dcterms:modified>
</cp:coreProperties>
</file>