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31" autoAdjust="0"/>
    <p:restoredTop sz="94660"/>
  </p:normalViewPr>
  <p:slideViewPr>
    <p:cSldViewPr>
      <p:cViewPr varScale="1">
        <p:scale>
          <a:sx n="114" d="100"/>
          <a:sy n="114" d="100"/>
        </p:scale>
        <p:origin x="41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4F1CB-FDDD-4AC3-A876-702BFC6A1F1F}" type="datetimeFigureOut">
              <a:rPr lang="en-GB" smtClean="0"/>
              <a:t>02/09/2017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64B34-1F4B-4856-A342-F552AC0534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8812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4F1CB-FDDD-4AC3-A876-702BFC6A1F1F}" type="datetimeFigureOut">
              <a:rPr lang="en-GB" smtClean="0"/>
              <a:t>02/09/2017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64B34-1F4B-4856-A342-F552AC0534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9821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4F1CB-FDDD-4AC3-A876-702BFC6A1F1F}" type="datetimeFigureOut">
              <a:rPr lang="en-GB" smtClean="0"/>
              <a:t>02/09/2017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64B34-1F4B-4856-A342-F552AC0534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3888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4F1CB-FDDD-4AC3-A876-702BFC6A1F1F}" type="datetimeFigureOut">
              <a:rPr lang="en-GB" smtClean="0"/>
              <a:t>02/09/2017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64B34-1F4B-4856-A342-F552AC0534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9500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4F1CB-FDDD-4AC3-A876-702BFC6A1F1F}" type="datetimeFigureOut">
              <a:rPr lang="en-GB" smtClean="0"/>
              <a:t>02/09/2017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64B34-1F4B-4856-A342-F552AC0534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3191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4F1CB-FDDD-4AC3-A876-702BFC6A1F1F}" type="datetimeFigureOut">
              <a:rPr lang="en-GB" smtClean="0"/>
              <a:t>02/09/2017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64B34-1F4B-4856-A342-F552AC0534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8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4F1CB-FDDD-4AC3-A876-702BFC6A1F1F}" type="datetimeFigureOut">
              <a:rPr lang="en-GB" smtClean="0"/>
              <a:t>02/09/2017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64B34-1F4B-4856-A342-F552AC0534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3876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4F1CB-FDDD-4AC3-A876-702BFC6A1F1F}" type="datetimeFigureOut">
              <a:rPr lang="en-GB" smtClean="0"/>
              <a:t>02/09/2017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64B34-1F4B-4856-A342-F552AC0534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6542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4F1CB-FDDD-4AC3-A876-702BFC6A1F1F}" type="datetimeFigureOut">
              <a:rPr lang="en-GB" smtClean="0"/>
              <a:t>02/09/2017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64B34-1F4B-4856-A342-F552AC0534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5788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4F1CB-FDDD-4AC3-A876-702BFC6A1F1F}" type="datetimeFigureOut">
              <a:rPr lang="en-GB" smtClean="0"/>
              <a:t>02/09/2017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64B34-1F4B-4856-A342-F552AC0534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1753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4F1CB-FDDD-4AC3-A876-702BFC6A1F1F}" type="datetimeFigureOut">
              <a:rPr lang="en-GB" smtClean="0"/>
              <a:t>02/09/2017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64B34-1F4B-4856-A342-F552AC0534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6604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4F1CB-FDDD-4AC3-A876-702BFC6A1F1F}" type="datetimeFigureOut">
              <a:rPr lang="en-GB" smtClean="0"/>
              <a:t>02/09/2017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64B34-1F4B-4856-A342-F552AC0534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2574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FF258551-247E-40D8-94A8-0F11FB6C8D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811" y="7833320"/>
            <a:ext cx="2448271" cy="18362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6008126-31D3-498D-BC5B-4643C10BC6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771" y="6321152"/>
            <a:ext cx="2448271" cy="18362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3AC995E-FE3B-449C-A650-0ED8AC0998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731" y="4808984"/>
            <a:ext cx="2448271" cy="18362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DC14563-A396-45B0-8E78-1C00A87C61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691" y="3296816"/>
            <a:ext cx="2448271" cy="18362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521FF7F-EDD9-4A3A-BC23-FC296C17F6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651" y="1784648"/>
            <a:ext cx="2448271" cy="18362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80E9CC-D851-4E07-B669-890E7FA3CF3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10" y="272480"/>
            <a:ext cx="2448271" cy="18362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DDACF32-B3BF-4BF7-B95F-FFB83FC4FAE0}"/>
              </a:ext>
            </a:extLst>
          </p:cNvPr>
          <p:cNvSpPr txBox="1"/>
          <p:nvPr/>
        </p:nvSpPr>
        <p:spPr>
          <a:xfrm rot="16200000">
            <a:off x="-117149" y="1514374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Level 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BB1267-562B-41D0-8945-CD1452C24330}"/>
              </a:ext>
            </a:extLst>
          </p:cNvPr>
          <p:cNvSpPr txBox="1"/>
          <p:nvPr/>
        </p:nvSpPr>
        <p:spPr>
          <a:xfrm rot="16200000">
            <a:off x="210606" y="3037012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Level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285F841-A717-4EE1-9D23-732263164355}"/>
              </a:ext>
            </a:extLst>
          </p:cNvPr>
          <p:cNvSpPr txBox="1"/>
          <p:nvPr/>
        </p:nvSpPr>
        <p:spPr>
          <a:xfrm rot="16200000">
            <a:off x="593758" y="4624318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Level 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392861-F96B-48AC-AB81-C5BE902FB305}"/>
              </a:ext>
            </a:extLst>
          </p:cNvPr>
          <p:cNvSpPr txBox="1"/>
          <p:nvPr/>
        </p:nvSpPr>
        <p:spPr>
          <a:xfrm rot="16200000">
            <a:off x="936801" y="6136486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Level 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DD2080-8B4A-4DE6-B7D6-6F626D766642}"/>
              </a:ext>
            </a:extLst>
          </p:cNvPr>
          <p:cNvSpPr txBox="1"/>
          <p:nvPr/>
        </p:nvSpPr>
        <p:spPr>
          <a:xfrm rot="16200000">
            <a:off x="1300703" y="7648654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Level 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7B6DB89-4CBB-4F7A-8182-F92D22BF58A8}"/>
              </a:ext>
            </a:extLst>
          </p:cNvPr>
          <p:cNvSpPr txBox="1"/>
          <p:nvPr/>
        </p:nvSpPr>
        <p:spPr>
          <a:xfrm rot="16200000">
            <a:off x="1678866" y="9160822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Level 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9F0B658-1404-42EE-8717-3BAD42F97266}"/>
              </a:ext>
            </a:extLst>
          </p:cNvPr>
          <p:cNvSpPr txBox="1"/>
          <p:nvPr/>
        </p:nvSpPr>
        <p:spPr>
          <a:xfrm>
            <a:off x="2971146" y="243734"/>
            <a:ext cx="15300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i="1" dirty="0"/>
              <a:t>United Kingdom:</a:t>
            </a:r>
          </a:p>
          <a:p>
            <a:r>
              <a:rPr lang="en-GB" sz="1400" i="1" dirty="0"/>
              <a:t>specially produced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CF52104-546A-4826-887C-C3BDD36BA8D4}"/>
              </a:ext>
            </a:extLst>
          </p:cNvPr>
          <p:cNvSpPr txBox="1"/>
          <p:nvPr/>
        </p:nvSpPr>
        <p:spPr>
          <a:xfrm>
            <a:off x="3361072" y="1748466"/>
            <a:ext cx="17843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i="1" dirty="0"/>
              <a:t>Countries and islands:</a:t>
            </a:r>
          </a:p>
          <a:p>
            <a:r>
              <a:rPr lang="en-GB" sz="1400" i="1" dirty="0"/>
              <a:t>specially produced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337A8C4-B923-4870-8601-764D4EC8C24C}"/>
              </a:ext>
            </a:extLst>
          </p:cNvPr>
          <p:cNvSpPr txBox="1"/>
          <p:nvPr/>
        </p:nvSpPr>
        <p:spPr>
          <a:xfrm>
            <a:off x="3695893" y="3253198"/>
            <a:ext cx="22358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i="1" dirty="0"/>
              <a:t>Ordnance Survey 1:625,000</a:t>
            </a:r>
          </a:p>
          <a:p>
            <a:r>
              <a:rPr lang="en-GB" sz="1400" i="1" dirty="0"/>
              <a:t>40 x 30km window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42EE957-BD9D-4662-AB41-EA3516C8112A}"/>
              </a:ext>
            </a:extLst>
          </p:cNvPr>
          <p:cNvSpPr txBox="1"/>
          <p:nvPr/>
        </p:nvSpPr>
        <p:spPr>
          <a:xfrm>
            <a:off x="4069455" y="4753597"/>
            <a:ext cx="2096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i="1" dirty="0"/>
              <a:t>Ordnance Survey 1:50,000</a:t>
            </a:r>
          </a:p>
          <a:p>
            <a:r>
              <a:rPr lang="en-GB" sz="1400" i="1" dirty="0"/>
              <a:t>4 x 3km window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A7D72AF-93A1-49CF-B89B-C27826D5DE2F}"/>
              </a:ext>
            </a:extLst>
          </p:cNvPr>
          <p:cNvSpPr txBox="1"/>
          <p:nvPr/>
        </p:nvSpPr>
        <p:spPr>
          <a:xfrm>
            <a:off x="4460910" y="6293458"/>
            <a:ext cx="2096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i="1" dirty="0"/>
              <a:t>Ordnance Survey 1:10,000</a:t>
            </a:r>
          </a:p>
          <a:p>
            <a:r>
              <a:rPr lang="en-GB" sz="1400" i="1" dirty="0"/>
              <a:t>.8 x .6km window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B6785B0-95BA-4C13-91F4-69589999AB02}"/>
              </a:ext>
            </a:extLst>
          </p:cNvPr>
          <p:cNvSpPr txBox="1"/>
          <p:nvPr/>
        </p:nvSpPr>
        <p:spPr>
          <a:xfrm>
            <a:off x="4815725" y="7833263"/>
            <a:ext cx="14370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i="1" dirty="0"/>
              <a:t>Produced locally:</a:t>
            </a:r>
          </a:p>
          <a:p>
            <a:r>
              <a:rPr lang="en-GB" sz="1400" i="1" dirty="0"/>
              <a:t>mixed scales</a:t>
            </a:r>
          </a:p>
        </p:txBody>
      </p:sp>
    </p:spTree>
    <p:extLst>
      <p:ext uri="{BB962C8B-B14F-4D97-AF65-F5344CB8AC3E}">
        <p14:creationId xmlns:p14="http://schemas.microsoft.com/office/powerpoint/2010/main" val="3486832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</TotalTime>
  <Words>51</Words>
  <Application>Microsoft Office PowerPoint</Application>
  <PresentationFormat>A4 Paper (210x297 mm)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 Inns</dc:creator>
  <cp:lastModifiedBy>Simon Inns</cp:lastModifiedBy>
  <cp:revision>2</cp:revision>
  <dcterms:created xsi:type="dcterms:W3CDTF">2017-09-02T07:25:55Z</dcterms:created>
  <dcterms:modified xsi:type="dcterms:W3CDTF">2017-09-02T07:36:17Z</dcterms:modified>
</cp:coreProperties>
</file>