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6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86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3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42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0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0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5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7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A27C5-38AD-4838-AE7D-DBE45DF65D7B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5AB9-F594-4E70-B6C4-250843188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84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A0552-B323-4C13-94CD-867BD698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4" y="5194775"/>
            <a:ext cx="2028092" cy="152106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37C5F-387B-4C0A-8E2C-8BC26B986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0" y="-161193"/>
            <a:ext cx="2028092" cy="152106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F285-196A-4330-BC95-AACFF1592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8" y="905606"/>
            <a:ext cx="2028092" cy="152106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7A603F-1CB1-4FA6-8E7D-A0C3BE491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47" y="1976799"/>
            <a:ext cx="2028092" cy="152106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3A74A-EA3E-43F6-94E4-54A489A8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6" y="3047992"/>
            <a:ext cx="2028092" cy="152106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0AB512-ABC7-44C1-9AF0-23C893877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45" y="4110398"/>
            <a:ext cx="2028092" cy="152106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21851D-C323-4FE6-952A-22A6AAB64794}"/>
              </a:ext>
            </a:extLst>
          </p:cNvPr>
          <p:cNvSpPr/>
          <p:nvPr/>
        </p:nvSpPr>
        <p:spPr>
          <a:xfrm>
            <a:off x="1635370" y="871906"/>
            <a:ext cx="211015" cy="193431"/>
          </a:xfrm>
          <a:prstGeom prst="rect">
            <a:avLst/>
          </a:prstGeom>
          <a:solidFill>
            <a:schemeClr val="bg1">
              <a:alpha val="40000"/>
            </a:schemeClr>
          </a:soli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2D3375-6F3C-498A-95F7-D1C32442B125}"/>
              </a:ext>
            </a:extLst>
          </p:cNvPr>
          <p:cNvSpPr/>
          <p:nvPr/>
        </p:nvSpPr>
        <p:spPr>
          <a:xfrm>
            <a:off x="1799493" y="1670543"/>
            <a:ext cx="761999" cy="498234"/>
          </a:xfrm>
          <a:prstGeom prst="rect">
            <a:avLst/>
          </a:prstGeom>
          <a:solidFill>
            <a:schemeClr val="bg1">
              <a:alpha val="40000"/>
            </a:schemeClr>
          </a:soli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850B05-1EE9-44CD-A099-93A0B998A032}"/>
              </a:ext>
            </a:extLst>
          </p:cNvPr>
          <p:cNvSpPr/>
          <p:nvPr/>
        </p:nvSpPr>
        <p:spPr>
          <a:xfrm>
            <a:off x="1541585" y="2732930"/>
            <a:ext cx="249116" cy="161933"/>
          </a:xfrm>
          <a:prstGeom prst="rect">
            <a:avLst/>
          </a:prstGeom>
          <a:solidFill>
            <a:schemeClr val="bg1">
              <a:alpha val="40000"/>
            </a:schemeClr>
          </a:soli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C8E1E-FFED-4825-A5E3-4529F6E47EDA}"/>
              </a:ext>
            </a:extLst>
          </p:cNvPr>
          <p:cNvSpPr/>
          <p:nvPr/>
        </p:nvSpPr>
        <p:spPr>
          <a:xfrm>
            <a:off x="1512273" y="3703754"/>
            <a:ext cx="375141" cy="415431"/>
          </a:xfrm>
          <a:prstGeom prst="rect">
            <a:avLst/>
          </a:prstGeom>
          <a:solidFill>
            <a:schemeClr val="bg1">
              <a:alpha val="40000"/>
            </a:schemeClr>
          </a:soli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42424-33CC-4FC3-A956-D254137861B3}"/>
              </a:ext>
            </a:extLst>
          </p:cNvPr>
          <p:cNvSpPr/>
          <p:nvPr/>
        </p:nvSpPr>
        <p:spPr>
          <a:xfrm>
            <a:off x="2813540" y="4695818"/>
            <a:ext cx="375141" cy="415431"/>
          </a:xfrm>
          <a:prstGeom prst="rect">
            <a:avLst/>
          </a:prstGeom>
          <a:solidFill>
            <a:schemeClr val="bg1">
              <a:alpha val="40000"/>
            </a:schemeClr>
          </a:soli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29F5A-3C91-4B7B-B776-125FDC149DD8}"/>
              </a:ext>
            </a:extLst>
          </p:cNvPr>
          <p:cNvCxnSpPr>
            <a:stCxn id="16" idx="3"/>
            <a:endCxn id="9" idx="3"/>
          </p:cNvCxnSpPr>
          <p:nvPr/>
        </p:nvCxnSpPr>
        <p:spPr>
          <a:xfrm>
            <a:off x="1846385" y="968622"/>
            <a:ext cx="967155" cy="69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5F815-0599-4961-9722-ADD9EEBDD19C}"/>
              </a:ext>
            </a:extLst>
          </p:cNvPr>
          <p:cNvCxnSpPr>
            <a:stCxn id="16" idx="1"/>
            <a:endCxn id="9" idx="1"/>
          </p:cNvCxnSpPr>
          <p:nvPr/>
        </p:nvCxnSpPr>
        <p:spPr>
          <a:xfrm flipH="1">
            <a:off x="785448" y="968622"/>
            <a:ext cx="849922" cy="69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F8D19C-75E1-46A5-A98C-CC1E499DF4FF}"/>
              </a:ext>
            </a:extLst>
          </p:cNvPr>
          <p:cNvCxnSpPr>
            <a:stCxn id="17" idx="1"/>
            <a:endCxn id="11" idx="1"/>
          </p:cNvCxnSpPr>
          <p:nvPr/>
        </p:nvCxnSpPr>
        <p:spPr>
          <a:xfrm flipH="1">
            <a:off x="1014047" y="1919660"/>
            <a:ext cx="785446" cy="81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77FE45-F5A4-4BC4-9320-AD9CC5363866}"/>
              </a:ext>
            </a:extLst>
          </p:cNvPr>
          <p:cNvCxnSpPr>
            <a:stCxn id="17" idx="3"/>
            <a:endCxn id="11" idx="3"/>
          </p:cNvCxnSpPr>
          <p:nvPr/>
        </p:nvCxnSpPr>
        <p:spPr>
          <a:xfrm>
            <a:off x="2561492" y="1919660"/>
            <a:ext cx="480647" cy="81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4B7EF-AEBA-44ED-AD80-B164505D2777}"/>
              </a:ext>
            </a:extLst>
          </p:cNvPr>
          <p:cNvCxnSpPr>
            <a:stCxn id="18" idx="1"/>
          </p:cNvCxnSpPr>
          <p:nvPr/>
        </p:nvCxnSpPr>
        <p:spPr>
          <a:xfrm flipH="1">
            <a:off x="1242646" y="2813897"/>
            <a:ext cx="298939" cy="990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02AC7B-7BF2-454D-8811-57E2293D82A3}"/>
              </a:ext>
            </a:extLst>
          </p:cNvPr>
          <p:cNvCxnSpPr>
            <a:stCxn id="18" idx="3"/>
            <a:endCxn id="13" idx="3"/>
          </p:cNvCxnSpPr>
          <p:nvPr/>
        </p:nvCxnSpPr>
        <p:spPr>
          <a:xfrm>
            <a:off x="1790701" y="2813897"/>
            <a:ext cx="1480037" cy="994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E4F747-0B2D-4098-90F2-81B58F429579}"/>
              </a:ext>
            </a:extLst>
          </p:cNvPr>
          <p:cNvCxnSpPr>
            <a:stCxn id="19" idx="1"/>
            <a:endCxn id="15" idx="1"/>
          </p:cNvCxnSpPr>
          <p:nvPr/>
        </p:nvCxnSpPr>
        <p:spPr>
          <a:xfrm flipH="1">
            <a:off x="1471245" y="3911470"/>
            <a:ext cx="41028" cy="95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E5B888-DC76-41A0-8E98-BE6B9F5B41F5}"/>
              </a:ext>
            </a:extLst>
          </p:cNvPr>
          <p:cNvCxnSpPr>
            <a:stCxn id="19" idx="3"/>
            <a:endCxn id="15" idx="3"/>
          </p:cNvCxnSpPr>
          <p:nvPr/>
        </p:nvCxnSpPr>
        <p:spPr>
          <a:xfrm>
            <a:off x="1887414" y="3911470"/>
            <a:ext cx="1611923" cy="95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D112BB-2F54-4965-A913-3C250496D7A8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flipH="1">
            <a:off x="1699844" y="4903534"/>
            <a:ext cx="1113696" cy="105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DCB553-2218-4288-AFEE-1C88A6E9B20F}"/>
              </a:ext>
            </a:extLst>
          </p:cNvPr>
          <p:cNvCxnSpPr>
            <a:stCxn id="20" idx="3"/>
            <a:endCxn id="5" idx="3"/>
          </p:cNvCxnSpPr>
          <p:nvPr/>
        </p:nvCxnSpPr>
        <p:spPr>
          <a:xfrm>
            <a:off x="3188681" y="4903534"/>
            <a:ext cx="539255" cy="105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C4E4F7-856E-4BF7-811F-620D07EF2D03}"/>
              </a:ext>
            </a:extLst>
          </p:cNvPr>
          <p:cNvSpPr txBox="1"/>
          <p:nvPr/>
        </p:nvSpPr>
        <p:spPr>
          <a:xfrm rot="16200000">
            <a:off x="23385" y="430064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Level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95C764-DC65-4DED-A5BE-4DDBA07F1769}"/>
              </a:ext>
            </a:extLst>
          </p:cNvPr>
          <p:cNvSpPr txBox="1"/>
          <p:nvPr/>
        </p:nvSpPr>
        <p:spPr>
          <a:xfrm rot="16200000">
            <a:off x="210954" y="1496863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Level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60182C-49B5-4E5F-B0F0-91ECC17741A4}"/>
              </a:ext>
            </a:extLst>
          </p:cNvPr>
          <p:cNvSpPr txBox="1"/>
          <p:nvPr/>
        </p:nvSpPr>
        <p:spPr>
          <a:xfrm rot="16200000">
            <a:off x="1139650" y="5786032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Level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B230F0-43C8-4DD2-B13D-2AD75E9BC969}"/>
              </a:ext>
            </a:extLst>
          </p:cNvPr>
          <p:cNvSpPr txBox="1"/>
          <p:nvPr/>
        </p:nvSpPr>
        <p:spPr>
          <a:xfrm rot="16200000">
            <a:off x="901904" y="4701629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Level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F66BB-55D5-478E-9A49-89F658ED1957}"/>
              </a:ext>
            </a:extLst>
          </p:cNvPr>
          <p:cNvSpPr txBox="1"/>
          <p:nvPr/>
        </p:nvSpPr>
        <p:spPr>
          <a:xfrm rot="16200000">
            <a:off x="440261" y="2568056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Level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A9CAE8-49BF-4EE1-B7AA-69FEA061AC79}"/>
              </a:ext>
            </a:extLst>
          </p:cNvPr>
          <p:cNvSpPr txBox="1"/>
          <p:nvPr/>
        </p:nvSpPr>
        <p:spPr>
          <a:xfrm rot="16200000">
            <a:off x="655011" y="3634847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327308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Inns</dc:creator>
  <cp:lastModifiedBy>Simon Inns</cp:lastModifiedBy>
  <cp:revision>2</cp:revision>
  <dcterms:created xsi:type="dcterms:W3CDTF">2017-09-02T07:00:26Z</dcterms:created>
  <dcterms:modified xsi:type="dcterms:W3CDTF">2017-09-02T07:12:48Z</dcterms:modified>
</cp:coreProperties>
</file>