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163" d="100"/>
          <a:sy n="163" d="100"/>
        </p:scale>
        <p:origin x="9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71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5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29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33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2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3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8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6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5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4090-E4A4-431C-9D69-E86A82AFF34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9D1B-E743-44C9-8B4F-057985DD2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3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B1A0DA-E546-4963-8D02-9B428FCCC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04664"/>
            <a:ext cx="3744415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9CDE7-AFE4-40F4-BE04-CA69E02A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404664"/>
            <a:ext cx="3744415" cy="2808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1F1D7-4259-4685-89BA-B59BC06BE2C1}"/>
              </a:ext>
            </a:extLst>
          </p:cNvPr>
          <p:cNvSpPr txBox="1"/>
          <p:nvPr/>
        </p:nvSpPr>
        <p:spPr>
          <a:xfrm>
            <a:off x="3422640" y="2348880"/>
            <a:ext cx="3866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1941A-57B7-4C18-B5D9-B4584CC0B015}"/>
              </a:ext>
            </a:extLst>
          </p:cNvPr>
          <p:cNvSpPr txBox="1"/>
          <p:nvPr/>
        </p:nvSpPr>
        <p:spPr>
          <a:xfrm>
            <a:off x="5249446" y="620688"/>
            <a:ext cx="40267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933CE-0A07-4EFA-B501-0920D6BCDDBA}"/>
              </a:ext>
            </a:extLst>
          </p:cNvPr>
          <p:cNvSpPr/>
          <p:nvPr/>
        </p:nvSpPr>
        <p:spPr>
          <a:xfrm>
            <a:off x="467543" y="404664"/>
            <a:ext cx="3744416" cy="2880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252E9-663E-4717-AE25-B834B87F6FFE}"/>
              </a:ext>
            </a:extLst>
          </p:cNvPr>
          <p:cNvSpPr/>
          <p:nvPr/>
        </p:nvSpPr>
        <p:spPr>
          <a:xfrm>
            <a:off x="467542" y="2918811"/>
            <a:ext cx="3744416" cy="2880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9BA167-25B4-4BBE-86B5-03944CF9CDE0}"/>
              </a:ext>
            </a:extLst>
          </p:cNvPr>
          <p:cNvSpPr/>
          <p:nvPr/>
        </p:nvSpPr>
        <p:spPr>
          <a:xfrm rot="16200000">
            <a:off x="-501501" y="1661738"/>
            <a:ext cx="2226115" cy="2880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F6DE16-EDD3-4628-9C74-70D2D08987BE}"/>
              </a:ext>
            </a:extLst>
          </p:cNvPr>
          <p:cNvSpPr/>
          <p:nvPr/>
        </p:nvSpPr>
        <p:spPr>
          <a:xfrm rot="16200000">
            <a:off x="2953510" y="1661737"/>
            <a:ext cx="2226115" cy="2880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95E23-B575-4A4F-826C-D130B77E967F}"/>
              </a:ext>
            </a:extLst>
          </p:cNvPr>
          <p:cNvSpPr txBox="1"/>
          <p:nvPr/>
        </p:nvSpPr>
        <p:spPr>
          <a:xfrm>
            <a:off x="3809284" y="620688"/>
            <a:ext cx="40267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30CCF8-CD20-4BA3-9F84-500733866B55}"/>
              </a:ext>
            </a:extLst>
          </p:cNvPr>
          <p:cNvSpPr/>
          <p:nvPr/>
        </p:nvSpPr>
        <p:spPr>
          <a:xfrm>
            <a:off x="4860033" y="404664"/>
            <a:ext cx="3744416" cy="2880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5624D-15AC-40FC-B582-40791C1B956D}"/>
              </a:ext>
            </a:extLst>
          </p:cNvPr>
          <p:cNvSpPr/>
          <p:nvPr/>
        </p:nvSpPr>
        <p:spPr>
          <a:xfrm>
            <a:off x="4860032" y="2918811"/>
            <a:ext cx="3744416" cy="2880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4EC8DB-720F-40FA-BA38-467337BC8D9B}"/>
              </a:ext>
            </a:extLst>
          </p:cNvPr>
          <p:cNvSpPr/>
          <p:nvPr/>
        </p:nvSpPr>
        <p:spPr>
          <a:xfrm rot="16200000">
            <a:off x="3890989" y="1661738"/>
            <a:ext cx="2226115" cy="2880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D44A54-78A3-4470-BF67-B9A6F3A15F5D}"/>
              </a:ext>
            </a:extLst>
          </p:cNvPr>
          <p:cNvSpPr/>
          <p:nvPr/>
        </p:nvSpPr>
        <p:spPr>
          <a:xfrm rot="16200000">
            <a:off x="7346000" y="1661737"/>
            <a:ext cx="2226115" cy="2880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C4CA6-FEE8-41C8-81FD-A794AEE3E259}"/>
              </a:ext>
            </a:extLst>
          </p:cNvPr>
          <p:cNvSpPr txBox="1"/>
          <p:nvPr/>
        </p:nvSpPr>
        <p:spPr>
          <a:xfrm>
            <a:off x="4833428" y="2348880"/>
            <a:ext cx="3866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DB7DB-FBC0-414B-9F80-039C28CEC6B9}"/>
              </a:ext>
            </a:extLst>
          </p:cNvPr>
          <p:cNvCxnSpPr/>
          <p:nvPr/>
        </p:nvCxnSpPr>
        <p:spPr>
          <a:xfrm>
            <a:off x="4355976" y="1844824"/>
            <a:ext cx="36004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9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Inns</dc:creator>
  <cp:lastModifiedBy>Simon Inns</cp:lastModifiedBy>
  <cp:revision>1</cp:revision>
  <dcterms:created xsi:type="dcterms:W3CDTF">2017-09-02T08:17:18Z</dcterms:created>
  <dcterms:modified xsi:type="dcterms:W3CDTF">2017-09-02T08:24:32Z</dcterms:modified>
</cp:coreProperties>
</file>