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60"/>
  </p:normalViewPr>
  <p:slideViewPr>
    <p:cSldViewPr>
      <p:cViewPr varScale="1">
        <p:scale>
          <a:sx n="163" d="100"/>
          <a:sy n="163" d="100"/>
        </p:scale>
        <p:origin x="9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7B0-B133-47C5-8AEB-261621AC56F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DED-F93F-4CD9-91B7-FDCFD9621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73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7B0-B133-47C5-8AEB-261621AC56F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DED-F93F-4CD9-91B7-FDCFD9621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23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7B0-B133-47C5-8AEB-261621AC56F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DED-F93F-4CD9-91B7-FDCFD9621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14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7B0-B133-47C5-8AEB-261621AC56F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DED-F93F-4CD9-91B7-FDCFD9621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55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7B0-B133-47C5-8AEB-261621AC56F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DED-F93F-4CD9-91B7-FDCFD9621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48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7B0-B133-47C5-8AEB-261621AC56F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DED-F93F-4CD9-91B7-FDCFD9621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71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7B0-B133-47C5-8AEB-261621AC56F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DED-F93F-4CD9-91B7-FDCFD9621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13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7B0-B133-47C5-8AEB-261621AC56F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DED-F93F-4CD9-91B7-FDCFD9621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07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7B0-B133-47C5-8AEB-261621AC56F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DED-F93F-4CD9-91B7-FDCFD9621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09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7B0-B133-47C5-8AEB-261621AC56F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DED-F93F-4CD9-91B7-FDCFD9621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18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7B0-B133-47C5-8AEB-261621AC56F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DDED-F93F-4CD9-91B7-FDCFD9621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19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E7B0-B133-47C5-8AEB-261621AC56F8}" type="datetimeFigureOut">
              <a:rPr lang="en-GB" smtClean="0"/>
              <a:t>02/09/2017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EDDED-F93F-4CD9-91B7-FDCFD96210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4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D2B1975-F72A-4AF2-8302-94C629E53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76672"/>
            <a:ext cx="3860354" cy="2895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347034-A56B-48F9-AD9F-A4B0D8B0F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717032"/>
            <a:ext cx="3860354" cy="28952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699994-5363-4909-A2DA-6880889D20FE}"/>
              </a:ext>
            </a:extLst>
          </p:cNvPr>
          <p:cNvSpPr txBox="1"/>
          <p:nvPr/>
        </p:nvSpPr>
        <p:spPr>
          <a:xfrm rot="16200000">
            <a:off x="161754" y="287069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ACC54-A977-45AA-9ED8-9503F67C4F78}"/>
              </a:ext>
            </a:extLst>
          </p:cNvPr>
          <p:cNvSpPr txBox="1"/>
          <p:nvPr/>
        </p:nvSpPr>
        <p:spPr>
          <a:xfrm rot="16200000">
            <a:off x="2394002" y="611105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3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E96BF1-CAEF-44FA-96E0-C9BDDB847A3E}"/>
              </a:ext>
            </a:extLst>
          </p:cNvPr>
          <p:cNvGrpSpPr/>
          <p:nvPr/>
        </p:nvGrpSpPr>
        <p:grpSpPr>
          <a:xfrm rot="20384253">
            <a:off x="5792733" y="2500960"/>
            <a:ext cx="1569697" cy="541268"/>
            <a:chOff x="5868144" y="2348880"/>
            <a:chExt cx="1569697" cy="5412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03726E-4196-4D94-95B9-FDF0E05DFC55}"/>
                </a:ext>
              </a:extLst>
            </p:cNvPr>
            <p:cNvSpPr/>
            <p:nvPr/>
          </p:nvSpPr>
          <p:spPr>
            <a:xfrm>
              <a:off x="5868144" y="2383675"/>
              <a:ext cx="1569697" cy="50647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 fontScale="55000" lnSpcReduction="20000"/>
            </a:bodyPr>
            <a:lstStyle/>
            <a:p>
              <a:pPr algn="ctr"/>
              <a:r>
                <a:rPr lang="en-US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ACTION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903703E-9C08-4A11-8482-40B9CF950AE0}"/>
                </a:ext>
              </a:extLst>
            </p:cNvPr>
            <p:cNvCxnSpPr/>
            <p:nvPr/>
          </p:nvCxnSpPr>
          <p:spPr>
            <a:xfrm>
              <a:off x="5940152" y="2348880"/>
              <a:ext cx="1392062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CC30FE-3DAA-4CB7-86C3-12CE69675F8C}"/>
                </a:ext>
              </a:extLst>
            </p:cNvPr>
            <p:cNvCxnSpPr/>
            <p:nvPr/>
          </p:nvCxnSpPr>
          <p:spPr>
            <a:xfrm>
              <a:off x="5940152" y="2780928"/>
              <a:ext cx="1392062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3CABF6-D419-406A-96DB-505498ABA55F}"/>
              </a:ext>
            </a:extLst>
          </p:cNvPr>
          <p:cNvCxnSpPr>
            <a:cxnSpLocks/>
          </p:cNvCxnSpPr>
          <p:nvPr/>
        </p:nvCxnSpPr>
        <p:spPr>
          <a:xfrm flipV="1">
            <a:off x="6584398" y="3055360"/>
            <a:ext cx="0" cy="3249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281165-E549-4825-B6AA-BC340A511EBD}"/>
              </a:ext>
            </a:extLst>
          </p:cNvPr>
          <p:cNvCxnSpPr>
            <a:cxnSpLocks/>
          </p:cNvCxnSpPr>
          <p:nvPr/>
        </p:nvCxnSpPr>
        <p:spPr>
          <a:xfrm flipH="1">
            <a:off x="5550369" y="3380305"/>
            <a:ext cx="10378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ABC35D-EEC8-4E72-9BFE-77BDDA39D482}"/>
              </a:ext>
            </a:extLst>
          </p:cNvPr>
          <p:cNvCxnSpPr>
            <a:cxnSpLocks/>
          </p:cNvCxnSpPr>
          <p:nvPr/>
        </p:nvCxnSpPr>
        <p:spPr>
          <a:xfrm flipV="1">
            <a:off x="5648294" y="2412548"/>
            <a:ext cx="0" cy="967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A6A07F-254A-49D2-8C63-52087155FFA2}"/>
              </a:ext>
            </a:extLst>
          </p:cNvPr>
          <p:cNvCxnSpPr>
            <a:cxnSpLocks/>
          </p:cNvCxnSpPr>
          <p:nvPr/>
        </p:nvCxnSpPr>
        <p:spPr>
          <a:xfrm flipH="1" flipV="1">
            <a:off x="5648294" y="2412547"/>
            <a:ext cx="718928" cy="83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01C09F4-BAB1-4304-BB4A-5D67D2CDE215}"/>
              </a:ext>
            </a:extLst>
          </p:cNvPr>
          <p:cNvCxnSpPr/>
          <p:nvPr/>
        </p:nvCxnSpPr>
        <p:spPr>
          <a:xfrm>
            <a:off x="4687938" y="3068960"/>
            <a:ext cx="172094" cy="302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569098-D4AC-40C5-A098-059314FEEEBA}"/>
              </a:ext>
            </a:extLst>
          </p:cNvPr>
          <p:cNvCxnSpPr/>
          <p:nvPr/>
        </p:nvCxnSpPr>
        <p:spPr>
          <a:xfrm>
            <a:off x="4860032" y="3068960"/>
            <a:ext cx="172094" cy="302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70FD17-8E7B-456F-8A88-AF4F75DD8975}"/>
              </a:ext>
            </a:extLst>
          </p:cNvPr>
          <p:cNvCxnSpPr>
            <a:cxnSpLocks/>
          </p:cNvCxnSpPr>
          <p:nvPr/>
        </p:nvCxnSpPr>
        <p:spPr>
          <a:xfrm>
            <a:off x="4860032" y="3068960"/>
            <a:ext cx="0" cy="302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944639-BFF3-4F86-97A0-154A3D14E597}"/>
              </a:ext>
            </a:extLst>
          </p:cNvPr>
          <p:cNvCxnSpPr/>
          <p:nvPr/>
        </p:nvCxnSpPr>
        <p:spPr>
          <a:xfrm>
            <a:off x="5034088" y="3066578"/>
            <a:ext cx="172094" cy="302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7D5613-3737-4273-918A-3646A466E1CE}"/>
              </a:ext>
            </a:extLst>
          </p:cNvPr>
          <p:cNvCxnSpPr>
            <a:cxnSpLocks/>
          </p:cNvCxnSpPr>
          <p:nvPr/>
        </p:nvCxnSpPr>
        <p:spPr>
          <a:xfrm>
            <a:off x="5034088" y="3066578"/>
            <a:ext cx="0" cy="302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694100-6FA9-498F-B938-C340D559EA78}"/>
              </a:ext>
            </a:extLst>
          </p:cNvPr>
          <p:cNvCxnSpPr/>
          <p:nvPr/>
        </p:nvCxnSpPr>
        <p:spPr>
          <a:xfrm>
            <a:off x="5206182" y="3070183"/>
            <a:ext cx="172094" cy="302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1C13731-80CC-4F11-97A4-B6B461C4F420}"/>
              </a:ext>
            </a:extLst>
          </p:cNvPr>
          <p:cNvCxnSpPr>
            <a:cxnSpLocks/>
          </p:cNvCxnSpPr>
          <p:nvPr/>
        </p:nvCxnSpPr>
        <p:spPr>
          <a:xfrm>
            <a:off x="5206182" y="3070183"/>
            <a:ext cx="0" cy="302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906CA5C-9E96-4321-B702-8893DB4A79CC}"/>
              </a:ext>
            </a:extLst>
          </p:cNvPr>
          <p:cNvCxnSpPr/>
          <p:nvPr/>
        </p:nvCxnSpPr>
        <p:spPr>
          <a:xfrm>
            <a:off x="5378275" y="3073788"/>
            <a:ext cx="172094" cy="302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39CF02-7CEE-46C3-A0B0-E23E4FDACE54}"/>
              </a:ext>
            </a:extLst>
          </p:cNvPr>
          <p:cNvCxnSpPr>
            <a:cxnSpLocks/>
          </p:cNvCxnSpPr>
          <p:nvPr/>
        </p:nvCxnSpPr>
        <p:spPr>
          <a:xfrm>
            <a:off x="5378275" y="3073788"/>
            <a:ext cx="0" cy="302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38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A1459-8735-47AF-8269-F7F2F9109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65" y="478516"/>
            <a:ext cx="3854718" cy="2891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9AA5E2-6E41-4402-AC45-46A7E8F34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14" y="3713426"/>
            <a:ext cx="3865162" cy="28988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699994-5363-4909-A2DA-6880889D20FE}"/>
              </a:ext>
            </a:extLst>
          </p:cNvPr>
          <p:cNvSpPr txBox="1"/>
          <p:nvPr/>
        </p:nvSpPr>
        <p:spPr>
          <a:xfrm rot="16200000">
            <a:off x="161754" y="287069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ACC54-A977-45AA-9ED8-9503F67C4F78}"/>
              </a:ext>
            </a:extLst>
          </p:cNvPr>
          <p:cNvSpPr txBox="1"/>
          <p:nvPr/>
        </p:nvSpPr>
        <p:spPr>
          <a:xfrm rot="16200000">
            <a:off x="2394002" y="611105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4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E96BF1-CAEF-44FA-96E0-C9BDDB847A3E}"/>
              </a:ext>
            </a:extLst>
          </p:cNvPr>
          <p:cNvGrpSpPr/>
          <p:nvPr/>
        </p:nvGrpSpPr>
        <p:grpSpPr>
          <a:xfrm rot="20384253">
            <a:off x="5792733" y="2500960"/>
            <a:ext cx="1569697" cy="541268"/>
            <a:chOff x="5868144" y="2348880"/>
            <a:chExt cx="1569697" cy="5412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03726E-4196-4D94-95B9-FDF0E05DFC55}"/>
                </a:ext>
              </a:extLst>
            </p:cNvPr>
            <p:cNvSpPr/>
            <p:nvPr/>
          </p:nvSpPr>
          <p:spPr>
            <a:xfrm>
              <a:off x="5868144" y="2383675"/>
              <a:ext cx="1569697" cy="50647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 fontScale="55000" lnSpcReduction="20000"/>
            </a:bodyPr>
            <a:lstStyle/>
            <a:p>
              <a:pPr algn="ctr"/>
              <a:r>
                <a:rPr lang="en-US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ACTION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903703E-9C08-4A11-8482-40B9CF950AE0}"/>
                </a:ext>
              </a:extLst>
            </p:cNvPr>
            <p:cNvCxnSpPr/>
            <p:nvPr/>
          </p:nvCxnSpPr>
          <p:spPr>
            <a:xfrm>
              <a:off x="5940152" y="2348880"/>
              <a:ext cx="1392062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CC30FE-3DAA-4CB7-86C3-12CE69675F8C}"/>
                </a:ext>
              </a:extLst>
            </p:cNvPr>
            <p:cNvCxnSpPr/>
            <p:nvPr/>
          </p:nvCxnSpPr>
          <p:spPr>
            <a:xfrm>
              <a:off x="5940152" y="2780928"/>
              <a:ext cx="1392062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3CABF6-D419-406A-96DB-505498ABA55F}"/>
              </a:ext>
            </a:extLst>
          </p:cNvPr>
          <p:cNvCxnSpPr>
            <a:cxnSpLocks/>
          </p:cNvCxnSpPr>
          <p:nvPr/>
        </p:nvCxnSpPr>
        <p:spPr>
          <a:xfrm flipV="1">
            <a:off x="6584398" y="3055360"/>
            <a:ext cx="0" cy="3249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281165-E549-4825-B6AA-BC340A511EBD}"/>
              </a:ext>
            </a:extLst>
          </p:cNvPr>
          <p:cNvCxnSpPr>
            <a:cxnSpLocks/>
          </p:cNvCxnSpPr>
          <p:nvPr/>
        </p:nvCxnSpPr>
        <p:spPr>
          <a:xfrm flipH="1">
            <a:off x="5550369" y="3380305"/>
            <a:ext cx="10378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ABC35D-EEC8-4E72-9BFE-77BDDA39D482}"/>
              </a:ext>
            </a:extLst>
          </p:cNvPr>
          <p:cNvCxnSpPr>
            <a:cxnSpLocks/>
          </p:cNvCxnSpPr>
          <p:nvPr/>
        </p:nvCxnSpPr>
        <p:spPr>
          <a:xfrm flipV="1">
            <a:off x="5648294" y="2412548"/>
            <a:ext cx="0" cy="967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A6A07F-254A-49D2-8C63-52087155FFA2}"/>
              </a:ext>
            </a:extLst>
          </p:cNvPr>
          <p:cNvCxnSpPr>
            <a:cxnSpLocks/>
          </p:cNvCxnSpPr>
          <p:nvPr/>
        </p:nvCxnSpPr>
        <p:spPr>
          <a:xfrm flipH="1" flipV="1">
            <a:off x="5648294" y="2412547"/>
            <a:ext cx="718928" cy="83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01C09F4-BAB1-4304-BB4A-5D67D2CDE215}"/>
              </a:ext>
            </a:extLst>
          </p:cNvPr>
          <p:cNvCxnSpPr/>
          <p:nvPr/>
        </p:nvCxnSpPr>
        <p:spPr>
          <a:xfrm>
            <a:off x="4687938" y="3068960"/>
            <a:ext cx="172094" cy="302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569098-D4AC-40C5-A098-059314FEEEBA}"/>
              </a:ext>
            </a:extLst>
          </p:cNvPr>
          <p:cNvCxnSpPr/>
          <p:nvPr/>
        </p:nvCxnSpPr>
        <p:spPr>
          <a:xfrm>
            <a:off x="4860032" y="3068960"/>
            <a:ext cx="172094" cy="302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70FD17-8E7B-456F-8A88-AF4F75DD8975}"/>
              </a:ext>
            </a:extLst>
          </p:cNvPr>
          <p:cNvCxnSpPr>
            <a:cxnSpLocks/>
          </p:cNvCxnSpPr>
          <p:nvPr/>
        </p:nvCxnSpPr>
        <p:spPr>
          <a:xfrm>
            <a:off x="4860032" y="3068960"/>
            <a:ext cx="0" cy="302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944639-BFF3-4F86-97A0-154A3D14E597}"/>
              </a:ext>
            </a:extLst>
          </p:cNvPr>
          <p:cNvCxnSpPr/>
          <p:nvPr/>
        </p:nvCxnSpPr>
        <p:spPr>
          <a:xfrm>
            <a:off x="5034088" y="3066578"/>
            <a:ext cx="172094" cy="302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7D5613-3737-4273-918A-3646A466E1CE}"/>
              </a:ext>
            </a:extLst>
          </p:cNvPr>
          <p:cNvCxnSpPr>
            <a:cxnSpLocks/>
          </p:cNvCxnSpPr>
          <p:nvPr/>
        </p:nvCxnSpPr>
        <p:spPr>
          <a:xfrm>
            <a:off x="5034088" y="3066578"/>
            <a:ext cx="0" cy="302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694100-6FA9-498F-B938-C340D559EA78}"/>
              </a:ext>
            </a:extLst>
          </p:cNvPr>
          <p:cNvCxnSpPr/>
          <p:nvPr/>
        </p:nvCxnSpPr>
        <p:spPr>
          <a:xfrm>
            <a:off x="5206182" y="3070183"/>
            <a:ext cx="172094" cy="302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1C13731-80CC-4F11-97A4-B6B461C4F420}"/>
              </a:ext>
            </a:extLst>
          </p:cNvPr>
          <p:cNvCxnSpPr>
            <a:cxnSpLocks/>
          </p:cNvCxnSpPr>
          <p:nvPr/>
        </p:nvCxnSpPr>
        <p:spPr>
          <a:xfrm>
            <a:off x="5206182" y="3070183"/>
            <a:ext cx="0" cy="302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906CA5C-9E96-4321-B702-8893DB4A79CC}"/>
              </a:ext>
            </a:extLst>
          </p:cNvPr>
          <p:cNvCxnSpPr/>
          <p:nvPr/>
        </p:nvCxnSpPr>
        <p:spPr>
          <a:xfrm>
            <a:off x="5378275" y="3073788"/>
            <a:ext cx="172094" cy="302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39CF02-7CEE-46C3-A0B0-E23E4FDACE54}"/>
              </a:ext>
            </a:extLst>
          </p:cNvPr>
          <p:cNvCxnSpPr>
            <a:cxnSpLocks/>
          </p:cNvCxnSpPr>
          <p:nvPr/>
        </p:nvCxnSpPr>
        <p:spPr>
          <a:xfrm>
            <a:off x="5378275" y="3073788"/>
            <a:ext cx="0" cy="302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33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10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Inns</dc:creator>
  <cp:lastModifiedBy>Simon Inns</cp:lastModifiedBy>
  <cp:revision>2</cp:revision>
  <dcterms:created xsi:type="dcterms:W3CDTF">2017-09-02T07:58:58Z</dcterms:created>
  <dcterms:modified xsi:type="dcterms:W3CDTF">2017-09-02T08:12:21Z</dcterms:modified>
</cp:coreProperties>
</file>