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163" d="100"/>
          <a:sy n="163" d="100"/>
        </p:scale>
        <p:origin x="16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3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23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14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5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13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7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9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19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CDE89-F487-4D90-B87D-CD23F6A96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4091947" cy="3068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C62F2-8CE5-444E-B645-844561EF0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0648"/>
            <a:ext cx="4091947" cy="3068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1E4F1-C84C-45D3-9DFF-A9676B44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24744"/>
            <a:ext cx="4091947" cy="3068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6E73B6C-A385-4FEF-853A-AA066E0D2FAE}"/>
              </a:ext>
            </a:extLst>
          </p:cNvPr>
          <p:cNvGrpSpPr/>
          <p:nvPr/>
        </p:nvGrpSpPr>
        <p:grpSpPr>
          <a:xfrm rot="20384253">
            <a:off x="4166292" y="4493871"/>
            <a:ext cx="1569697" cy="541268"/>
            <a:chOff x="5868144" y="2348880"/>
            <a:chExt cx="1569697" cy="5412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49BC55-834A-488F-A6A7-F13D0F250172}"/>
                </a:ext>
              </a:extLst>
            </p:cNvPr>
            <p:cNvSpPr/>
            <p:nvPr/>
          </p:nvSpPr>
          <p:spPr>
            <a:xfrm>
              <a:off x="5868144" y="2383675"/>
              <a:ext cx="1569697" cy="5064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fontScale="55000" lnSpcReduction="20000"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CHANGE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BE365-2D8E-4ED7-A7EE-AD882F03E5C9}"/>
                </a:ext>
              </a:extLst>
            </p:cNvPr>
            <p:cNvCxnSpPr/>
            <p:nvPr/>
          </p:nvCxnSpPr>
          <p:spPr>
            <a:xfrm>
              <a:off x="5940152" y="2348880"/>
              <a:ext cx="139206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C355F4-4763-446E-9D6B-BA3190FE885E}"/>
                </a:ext>
              </a:extLst>
            </p:cNvPr>
            <p:cNvCxnSpPr/>
            <p:nvPr/>
          </p:nvCxnSpPr>
          <p:spPr>
            <a:xfrm>
              <a:off x="5940152" y="2780928"/>
              <a:ext cx="139206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72BB6D-72E5-416B-8517-5D867530D2C2}"/>
              </a:ext>
            </a:extLst>
          </p:cNvPr>
          <p:cNvCxnSpPr>
            <a:cxnSpLocks/>
          </p:cNvCxnSpPr>
          <p:nvPr/>
        </p:nvCxnSpPr>
        <p:spPr>
          <a:xfrm flipV="1">
            <a:off x="4957957" y="5048271"/>
            <a:ext cx="0" cy="324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4811FC-69DB-49A1-848D-3CBA74252E78}"/>
              </a:ext>
            </a:extLst>
          </p:cNvPr>
          <p:cNvCxnSpPr>
            <a:cxnSpLocks/>
          </p:cNvCxnSpPr>
          <p:nvPr/>
        </p:nvCxnSpPr>
        <p:spPr>
          <a:xfrm flipH="1">
            <a:off x="3283066" y="5373216"/>
            <a:ext cx="16787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56B9DD-A54A-43FE-B831-91E65325CA99}"/>
              </a:ext>
            </a:extLst>
          </p:cNvPr>
          <p:cNvCxnSpPr>
            <a:cxnSpLocks/>
          </p:cNvCxnSpPr>
          <p:nvPr/>
        </p:nvCxnSpPr>
        <p:spPr>
          <a:xfrm flipV="1">
            <a:off x="4021853" y="4405459"/>
            <a:ext cx="0" cy="967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3287CA-A003-4139-B607-1D2222B5A4F6}"/>
              </a:ext>
            </a:extLst>
          </p:cNvPr>
          <p:cNvCxnSpPr>
            <a:cxnSpLocks/>
          </p:cNvCxnSpPr>
          <p:nvPr/>
        </p:nvCxnSpPr>
        <p:spPr>
          <a:xfrm flipH="1" flipV="1">
            <a:off x="4021853" y="4405458"/>
            <a:ext cx="718928" cy="83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242112-F37D-4D6F-8210-587CEB4E2471}"/>
              </a:ext>
            </a:extLst>
          </p:cNvPr>
          <p:cNvCxnSpPr/>
          <p:nvPr/>
        </p:nvCxnSpPr>
        <p:spPr>
          <a:xfrm rot="5400000">
            <a:off x="3346126" y="4129928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2B6C2C-0CC3-42E0-9D52-285B3C460FBE}"/>
              </a:ext>
            </a:extLst>
          </p:cNvPr>
          <p:cNvCxnSpPr/>
          <p:nvPr/>
        </p:nvCxnSpPr>
        <p:spPr>
          <a:xfrm rot="5400000">
            <a:off x="3346126" y="4302022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54DF24-CAE8-4AFE-BE17-0D89D279C179}"/>
              </a:ext>
            </a:extLst>
          </p:cNvPr>
          <p:cNvCxnSpPr>
            <a:cxnSpLocks/>
          </p:cNvCxnSpPr>
          <p:nvPr/>
        </p:nvCxnSpPr>
        <p:spPr>
          <a:xfrm rot="5400000">
            <a:off x="3432173" y="4215975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CEC247-8265-46EB-97A7-42535514A174}"/>
              </a:ext>
            </a:extLst>
          </p:cNvPr>
          <p:cNvCxnSpPr/>
          <p:nvPr/>
        </p:nvCxnSpPr>
        <p:spPr>
          <a:xfrm rot="5400000">
            <a:off x="3348508" y="4476078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11CF8F-4504-4265-9FCC-9C1F5382657B}"/>
              </a:ext>
            </a:extLst>
          </p:cNvPr>
          <p:cNvCxnSpPr>
            <a:cxnSpLocks/>
          </p:cNvCxnSpPr>
          <p:nvPr/>
        </p:nvCxnSpPr>
        <p:spPr>
          <a:xfrm rot="5400000">
            <a:off x="3434555" y="4390031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75F11E-FE54-4D3E-9C95-BFB99A8EDAC7}"/>
              </a:ext>
            </a:extLst>
          </p:cNvPr>
          <p:cNvCxnSpPr/>
          <p:nvPr/>
        </p:nvCxnSpPr>
        <p:spPr>
          <a:xfrm rot="5400000">
            <a:off x="3344903" y="4648172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B6A26B-278F-4CF3-9F25-F73EA04E0C83}"/>
              </a:ext>
            </a:extLst>
          </p:cNvPr>
          <p:cNvCxnSpPr>
            <a:cxnSpLocks/>
          </p:cNvCxnSpPr>
          <p:nvPr/>
        </p:nvCxnSpPr>
        <p:spPr>
          <a:xfrm rot="5400000">
            <a:off x="3430950" y="4562125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29F307-C567-40BD-9F42-01EAFC375D35}"/>
              </a:ext>
            </a:extLst>
          </p:cNvPr>
          <p:cNvCxnSpPr/>
          <p:nvPr/>
        </p:nvCxnSpPr>
        <p:spPr>
          <a:xfrm rot="5400000">
            <a:off x="3341298" y="4820265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47A8F2-0237-47C6-88BB-6BBB1AF82CF0}"/>
              </a:ext>
            </a:extLst>
          </p:cNvPr>
          <p:cNvCxnSpPr>
            <a:cxnSpLocks/>
          </p:cNvCxnSpPr>
          <p:nvPr/>
        </p:nvCxnSpPr>
        <p:spPr>
          <a:xfrm rot="5400000">
            <a:off x="3427345" y="4734218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405CAF-7E45-4806-97EC-B705E922BCAC}"/>
              </a:ext>
            </a:extLst>
          </p:cNvPr>
          <p:cNvCxnSpPr/>
          <p:nvPr/>
        </p:nvCxnSpPr>
        <p:spPr>
          <a:xfrm rot="5400000">
            <a:off x="3341298" y="4991664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8FAB1C-D265-4C0A-81A4-51655621807C}"/>
              </a:ext>
            </a:extLst>
          </p:cNvPr>
          <p:cNvCxnSpPr>
            <a:cxnSpLocks/>
          </p:cNvCxnSpPr>
          <p:nvPr/>
        </p:nvCxnSpPr>
        <p:spPr>
          <a:xfrm rot="5400000">
            <a:off x="3427345" y="4905617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79021D-D4E6-43A7-8379-BACE8CE2332B}"/>
              </a:ext>
            </a:extLst>
          </p:cNvPr>
          <p:cNvCxnSpPr>
            <a:cxnSpLocks/>
          </p:cNvCxnSpPr>
          <p:nvPr/>
        </p:nvCxnSpPr>
        <p:spPr>
          <a:xfrm flipV="1">
            <a:off x="3283904" y="5229201"/>
            <a:ext cx="0" cy="1440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A6751D-8A78-4E48-9B3D-A95FC5680D9A}"/>
              </a:ext>
            </a:extLst>
          </p:cNvPr>
          <p:cNvSpPr txBox="1"/>
          <p:nvPr/>
        </p:nvSpPr>
        <p:spPr>
          <a:xfrm>
            <a:off x="161781" y="3329608"/>
            <a:ext cx="1935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Left for previous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7CD2BA-8A54-402C-B1B2-2881EC21FF1A}"/>
              </a:ext>
            </a:extLst>
          </p:cNvPr>
          <p:cNvSpPr txBox="1"/>
          <p:nvPr/>
        </p:nvSpPr>
        <p:spPr>
          <a:xfrm>
            <a:off x="7164288" y="3349679"/>
            <a:ext cx="172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/>
              <a:t>Right for next picture</a:t>
            </a:r>
          </a:p>
        </p:txBody>
      </p:sp>
    </p:spTree>
    <p:extLst>
      <p:ext uri="{BB962C8B-B14F-4D97-AF65-F5344CB8AC3E}">
        <p14:creationId xmlns:p14="http://schemas.microsoft.com/office/powerpoint/2010/main" val="197978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Inns</dc:creator>
  <cp:lastModifiedBy>Simon Inns</cp:lastModifiedBy>
  <cp:revision>3</cp:revision>
  <dcterms:created xsi:type="dcterms:W3CDTF">2017-09-02T07:58:58Z</dcterms:created>
  <dcterms:modified xsi:type="dcterms:W3CDTF">2017-09-02T10:26:35Z</dcterms:modified>
</cp:coreProperties>
</file>