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16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8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2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3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A668-1649-4E9E-9871-C8A16D838E23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BDB6-103F-4284-B626-719322CF3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7FFE4F-BD51-4F48-806E-F48A2C85D2DD}"/>
              </a:ext>
            </a:extLst>
          </p:cNvPr>
          <p:cNvCxnSpPr>
            <a:cxnSpLocks/>
          </p:cNvCxnSpPr>
          <p:nvPr/>
        </p:nvCxnSpPr>
        <p:spPr>
          <a:xfrm>
            <a:off x="467544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057545-E3EC-4D14-BAD7-A072A6BD1407}"/>
              </a:ext>
            </a:extLst>
          </p:cNvPr>
          <p:cNvCxnSpPr>
            <a:cxnSpLocks/>
          </p:cNvCxnSpPr>
          <p:nvPr/>
        </p:nvCxnSpPr>
        <p:spPr>
          <a:xfrm>
            <a:off x="755576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2CC711-B29F-48CE-98F0-C044BFB008CB}"/>
              </a:ext>
            </a:extLst>
          </p:cNvPr>
          <p:cNvCxnSpPr>
            <a:cxnSpLocks/>
          </p:cNvCxnSpPr>
          <p:nvPr/>
        </p:nvCxnSpPr>
        <p:spPr>
          <a:xfrm>
            <a:off x="1043608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D014AE-4E89-4390-BD81-CE1B91961DCF}"/>
              </a:ext>
            </a:extLst>
          </p:cNvPr>
          <p:cNvCxnSpPr>
            <a:cxnSpLocks/>
          </p:cNvCxnSpPr>
          <p:nvPr/>
        </p:nvCxnSpPr>
        <p:spPr>
          <a:xfrm>
            <a:off x="1331640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6E4CEF-FFE4-428A-957C-6D79506DF4FB}"/>
              </a:ext>
            </a:extLst>
          </p:cNvPr>
          <p:cNvCxnSpPr>
            <a:cxnSpLocks/>
          </p:cNvCxnSpPr>
          <p:nvPr/>
        </p:nvCxnSpPr>
        <p:spPr>
          <a:xfrm>
            <a:off x="1619672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732AF-D34C-469A-A030-EFF9B00636FB}"/>
              </a:ext>
            </a:extLst>
          </p:cNvPr>
          <p:cNvCxnSpPr>
            <a:cxnSpLocks/>
          </p:cNvCxnSpPr>
          <p:nvPr/>
        </p:nvCxnSpPr>
        <p:spPr>
          <a:xfrm>
            <a:off x="1907704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75C5E-7BF0-4789-9F78-49B1B99E5B9F}"/>
              </a:ext>
            </a:extLst>
          </p:cNvPr>
          <p:cNvCxnSpPr>
            <a:cxnSpLocks/>
          </p:cNvCxnSpPr>
          <p:nvPr/>
        </p:nvCxnSpPr>
        <p:spPr>
          <a:xfrm>
            <a:off x="2195736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E7B3C-4BFC-4918-8D16-3ED5EDEF225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83768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BB269-BDF3-45B4-860D-57D25ACC32EB}"/>
              </a:ext>
            </a:extLst>
          </p:cNvPr>
          <p:cNvCxnSpPr>
            <a:cxnSpLocks/>
          </p:cNvCxnSpPr>
          <p:nvPr/>
        </p:nvCxnSpPr>
        <p:spPr>
          <a:xfrm>
            <a:off x="2771800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30CFE-8BA3-4895-B6F1-56F9ECC475D3}"/>
              </a:ext>
            </a:extLst>
          </p:cNvPr>
          <p:cNvCxnSpPr>
            <a:cxnSpLocks/>
          </p:cNvCxnSpPr>
          <p:nvPr/>
        </p:nvCxnSpPr>
        <p:spPr>
          <a:xfrm>
            <a:off x="3059832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F9CD7-C35B-4D4E-8E96-615C90FA33E0}"/>
              </a:ext>
            </a:extLst>
          </p:cNvPr>
          <p:cNvCxnSpPr>
            <a:cxnSpLocks/>
          </p:cNvCxnSpPr>
          <p:nvPr/>
        </p:nvCxnSpPr>
        <p:spPr>
          <a:xfrm>
            <a:off x="3347864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37D82-5597-4F77-8B26-52DBE099BC4A}"/>
              </a:ext>
            </a:extLst>
          </p:cNvPr>
          <p:cNvCxnSpPr>
            <a:cxnSpLocks/>
          </p:cNvCxnSpPr>
          <p:nvPr/>
        </p:nvCxnSpPr>
        <p:spPr>
          <a:xfrm>
            <a:off x="3635896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B231FD-FAFF-4D85-8847-3888A71192A8}"/>
              </a:ext>
            </a:extLst>
          </p:cNvPr>
          <p:cNvCxnSpPr>
            <a:cxnSpLocks/>
          </p:cNvCxnSpPr>
          <p:nvPr/>
        </p:nvCxnSpPr>
        <p:spPr>
          <a:xfrm>
            <a:off x="3923928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8C4C20-5EEF-4394-9D3E-97BCCB3D1A64}"/>
              </a:ext>
            </a:extLst>
          </p:cNvPr>
          <p:cNvCxnSpPr>
            <a:cxnSpLocks/>
          </p:cNvCxnSpPr>
          <p:nvPr/>
        </p:nvCxnSpPr>
        <p:spPr>
          <a:xfrm>
            <a:off x="4211960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C3DB6-4A1C-4A3C-BA7C-50F20BD22438}"/>
              </a:ext>
            </a:extLst>
          </p:cNvPr>
          <p:cNvCxnSpPr>
            <a:cxnSpLocks/>
          </p:cNvCxnSpPr>
          <p:nvPr/>
        </p:nvCxnSpPr>
        <p:spPr>
          <a:xfrm>
            <a:off x="4499992" y="188640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46732-4F9F-4D62-B954-43F8B9F52B6A}"/>
              </a:ext>
            </a:extLst>
          </p:cNvPr>
          <p:cNvCxnSpPr/>
          <p:nvPr/>
        </p:nvCxnSpPr>
        <p:spPr>
          <a:xfrm>
            <a:off x="179512" y="47667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CD4315-E340-4494-8720-C1704BC30100}"/>
              </a:ext>
            </a:extLst>
          </p:cNvPr>
          <p:cNvCxnSpPr/>
          <p:nvPr/>
        </p:nvCxnSpPr>
        <p:spPr>
          <a:xfrm>
            <a:off x="179512" y="764704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95D7-AB87-4A55-8092-683B86FF6A4E}"/>
              </a:ext>
            </a:extLst>
          </p:cNvPr>
          <p:cNvCxnSpPr/>
          <p:nvPr/>
        </p:nvCxnSpPr>
        <p:spPr>
          <a:xfrm>
            <a:off x="179512" y="1052736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DEDA0-8A35-45DA-AE82-D3B2C383FEBA}"/>
              </a:ext>
            </a:extLst>
          </p:cNvPr>
          <p:cNvCxnSpPr/>
          <p:nvPr/>
        </p:nvCxnSpPr>
        <p:spPr>
          <a:xfrm>
            <a:off x="179512" y="134076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FF5566-7FD1-47FF-A41C-05196A8D799D}"/>
              </a:ext>
            </a:extLst>
          </p:cNvPr>
          <p:cNvCxnSpPr/>
          <p:nvPr/>
        </p:nvCxnSpPr>
        <p:spPr>
          <a:xfrm>
            <a:off x="190382" y="1628800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187A9C-F372-462B-A6D6-163978FAFB19}"/>
              </a:ext>
            </a:extLst>
          </p:cNvPr>
          <p:cNvCxnSpPr/>
          <p:nvPr/>
        </p:nvCxnSpPr>
        <p:spPr>
          <a:xfrm>
            <a:off x="190382" y="191683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8A46DD-352F-4E8A-B76E-9F3E182F14D2}"/>
              </a:ext>
            </a:extLst>
          </p:cNvPr>
          <p:cNvCxnSpPr/>
          <p:nvPr/>
        </p:nvCxnSpPr>
        <p:spPr>
          <a:xfrm>
            <a:off x="190382" y="2204864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7628C-0A76-4AC7-9C44-A28055A99CBE}"/>
              </a:ext>
            </a:extLst>
          </p:cNvPr>
          <p:cNvCxnSpPr/>
          <p:nvPr/>
        </p:nvCxnSpPr>
        <p:spPr>
          <a:xfrm>
            <a:off x="190382" y="2492896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F876DA-1A77-4DDA-98D6-E108F7AB5EB7}"/>
              </a:ext>
            </a:extLst>
          </p:cNvPr>
          <p:cNvCxnSpPr/>
          <p:nvPr/>
        </p:nvCxnSpPr>
        <p:spPr>
          <a:xfrm>
            <a:off x="190382" y="278092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DB5C2-0F95-4C2E-93F8-6D58A1F902CD}"/>
              </a:ext>
            </a:extLst>
          </p:cNvPr>
          <p:cNvCxnSpPr/>
          <p:nvPr/>
        </p:nvCxnSpPr>
        <p:spPr>
          <a:xfrm>
            <a:off x="190382" y="3068960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66238B-66D1-4A36-B6AA-44845F2DF73E}"/>
              </a:ext>
            </a:extLst>
          </p:cNvPr>
          <p:cNvCxnSpPr/>
          <p:nvPr/>
        </p:nvCxnSpPr>
        <p:spPr>
          <a:xfrm>
            <a:off x="190382" y="335699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22634F-CC3E-4CA9-AB68-37C8AB757986}"/>
              </a:ext>
            </a:extLst>
          </p:cNvPr>
          <p:cNvSpPr/>
          <p:nvPr/>
        </p:nvSpPr>
        <p:spPr>
          <a:xfrm>
            <a:off x="179512" y="188640"/>
            <a:ext cx="4608512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4CC9D11-DB7D-45DB-BC14-E6D340CAA223}"/>
              </a:ext>
            </a:extLst>
          </p:cNvPr>
          <p:cNvSpPr/>
          <p:nvPr/>
        </p:nvSpPr>
        <p:spPr>
          <a:xfrm>
            <a:off x="190981" y="185936"/>
            <a:ext cx="1746738" cy="1259541"/>
          </a:xfrm>
          <a:custGeom>
            <a:avLst/>
            <a:gdLst>
              <a:gd name="connsiteX0" fmla="*/ 0 w 1746738"/>
              <a:gd name="connsiteY0" fmla="*/ 1248508 h 1259541"/>
              <a:gd name="connsiteX1" fmla="*/ 1131277 w 1746738"/>
              <a:gd name="connsiteY1" fmla="*/ 1078523 h 1259541"/>
              <a:gd name="connsiteX2" fmla="*/ 1746738 w 1746738"/>
              <a:gd name="connsiteY2" fmla="*/ 0 h 12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738" h="1259541">
                <a:moveTo>
                  <a:pt x="0" y="1248508"/>
                </a:moveTo>
                <a:cubicBezTo>
                  <a:pt x="420077" y="1267558"/>
                  <a:pt x="840154" y="1286608"/>
                  <a:pt x="1131277" y="1078523"/>
                </a:cubicBezTo>
                <a:cubicBezTo>
                  <a:pt x="1422400" y="870438"/>
                  <a:pt x="1584569" y="435219"/>
                  <a:pt x="17467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94AF1B-96B7-4EF3-A5AA-F78F42EB65C2}"/>
              </a:ext>
            </a:extLst>
          </p:cNvPr>
          <p:cNvSpPr/>
          <p:nvPr/>
        </p:nvSpPr>
        <p:spPr>
          <a:xfrm>
            <a:off x="964704" y="1405136"/>
            <a:ext cx="961292" cy="2239108"/>
          </a:xfrm>
          <a:custGeom>
            <a:avLst/>
            <a:gdLst>
              <a:gd name="connsiteX0" fmla="*/ 0 w 961292"/>
              <a:gd name="connsiteY0" fmla="*/ 0 h 2239108"/>
              <a:gd name="connsiteX1" fmla="*/ 609600 w 961292"/>
              <a:gd name="connsiteY1" fmla="*/ 545123 h 2239108"/>
              <a:gd name="connsiteX2" fmla="*/ 633046 w 961292"/>
              <a:gd name="connsiteY2" fmla="*/ 1535723 h 2239108"/>
              <a:gd name="connsiteX3" fmla="*/ 961292 w 961292"/>
              <a:gd name="connsiteY3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92" h="2239108">
                <a:moveTo>
                  <a:pt x="0" y="0"/>
                </a:moveTo>
                <a:cubicBezTo>
                  <a:pt x="252046" y="144584"/>
                  <a:pt x="504092" y="289169"/>
                  <a:pt x="609600" y="545123"/>
                </a:cubicBezTo>
                <a:cubicBezTo>
                  <a:pt x="715108" y="801077"/>
                  <a:pt x="574431" y="1253392"/>
                  <a:pt x="633046" y="1535723"/>
                </a:cubicBezTo>
                <a:cubicBezTo>
                  <a:pt x="691661" y="1818054"/>
                  <a:pt x="826476" y="2028581"/>
                  <a:pt x="961292" y="22391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20B0141-F179-4B1E-BE28-332FB2466110}"/>
              </a:ext>
            </a:extLst>
          </p:cNvPr>
          <p:cNvSpPr/>
          <p:nvPr/>
        </p:nvSpPr>
        <p:spPr>
          <a:xfrm>
            <a:off x="3479304" y="191798"/>
            <a:ext cx="1307123" cy="2368061"/>
          </a:xfrm>
          <a:custGeom>
            <a:avLst/>
            <a:gdLst>
              <a:gd name="connsiteX0" fmla="*/ 0 w 1307123"/>
              <a:gd name="connsiteY0" fmla="*/ 0 h 2368061"/>
              <a:gd name="connsiteX1" fmla="*/ 199292 w 1307123"/>
              <a:gd name="connsiteY1" fmla="*/ 586153 h 2368061"/>
              <a:gd name="connsiteX2" fmla="*/ 199292 w 1307123"/>
              <a:gd name="connsiteY2" fmla="*/ 1307123 h 2368061"/>
              <a:gd name="connsiteX3" fmla="*/ 521677 w 1307123"/>
              <a:gd name="connsiteY3" fmla="*/ 1981200 h 2368061"/>
              <a:gd name="connsiteX4" fmla="*/ 1307123 w 1307123"/>
              <a:gd name="connsiteY4" fmla="*/ 2368061 h 23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123" h="2368061">
                <a:moveTo>
                  <a:pt x="0" y="0"/>
                </a:moveTo>
                <a:cubicBezTo>
                  <a:pt x="83038" y="184149"/>
                  <a:pt x="166077" y="368299"/>
                  <a:pt x="199292" y="586153"/>
                </a:cubicBezTo>
                <a:cubicBezTo>
                  <a:pt x="232507" y="804007"/>
                  <a:pt x="145561" y="1074615"/>
                  <a:pt x="199292" y="1307123"/>
                </a:cubicBezTo>
                <a:cubicBezTo>
                  <a:pt x="253023" y="1539631"/>
                  <a:pt x="337039" y="1804377"/>
                  <a:pt x="521677" y="1981200"/>
                </a:cubicBezTo>
                <a:cubicBezTo>
                  <a:pt x="706315" y="2158023"/>
                  <a:pt x="1006719" y="2263042"/>
                  <a:pt x="1307123" y="23680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EDA108-FD8E-4A59-A541-8AC56EB5BA43}"/>
              </a:ext>
            </a:extLst>
          </p:cNvPr>
          <p:cNvSpPr/>
          <p:nvPr/>
        </p:nvSpPr>
        <p:spPr>
          <a:xfrm>
            <a:off x="1773596" y="459517"/>
            <a:ext cx="1863970" cy="207628"/>
          </a:xfrm>
          <a:custGeom>
            <a:avLst/>
            <a:gdLst>
              <a:gd name="connsiteX0" fmla="*/ 0 w 1863970"/>
              <a:gd name="connsiteY0" fmla="*/ 148450 h 207628"/>
              <a:gd name="connsiteX1" fmla="*/ 269631 w 1863970"/>
              <a:gd name="connsiteY1" fmla="*/ 48804 h 207628"/>
              <a:gd name="connsiteX2" fmla="*/ 814754 w 1863970"/>
              <a:gd name="connsiteY2" fmla="*/ 7773 h 207628"/>
              <a:gd name="connsiteX3" fmla="*/ 1471246 w 1863970"/>
              <a:gd name="connsiteY3" fmla="*/ 201204 h 207628"/>
              <a:gd name="connsiteX4" fmla="*/ 1863970 w 1863970"/>
              <a:gd name="connsiteY4" fmla="*/ 142588 h 2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3970" h="207628">
                <a:moveTo>
                  <a:pt x="0" y="148450"/>
                </a:moveTo>
                <a:cubicBezTo>
                  <a:pt x="66919" y="110350"/>
                  <a:pt x="133839" y="72250"/>
                  <a:pt x="269631" y="48804"/>
                </a:cubicBezTo>
                <a:cubicBezTo>
                  <a:pt x="405423" y="25358"/>
                  <a:pt x="614485" y="-17627"/>
                  <a:pt x="814754" y="7773"/>
                </a:cubicBezTo>
                <a:cubicBezTo>
                  <a:pt x="1015023" y="33173"/>
                  <a:pt x="1296377" y="178735"/>
                  <a:pt x="1471246" y="201204"/>
                </a:cubicBezTo>
                <a:cubicBezTo>
                  <a:pt x="1646115" y="223673"/>
                  <a:pt x="1755042" y="183130"/>
                  <a:pt x="1863970" y="1425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EEA4E0-37C3-44EA-9316-B875C040B7D5}"/>
              </a:ext>
            </a:extLst>
          </p:cNvPr>
          <p:cNvSpPr/>
          <p:nvPr/>
        </p:nvSpPr>
        <p:spPr>
          <a:xfrm>
            <a:off x="1615335" y="2167136"/>
            <a:ext cx="2373923" cy="838200"/>
          </a:xfrm>
          <a:custGeom>
            <a:avLst/>
            <a:gdLst>
              <a:gd name="connsiteX0" fmla="*/ 0 w 2373923"/>
              <a:gd name="connsiteY0" fmla="*/ 838200 h 838200"/>
              <a:gd name="connsiteX1" fmla="*/ 427892 w 2373923"/>
              <a:gd name="connsiteY1" fmla="*/ 339969 h 838200"/>
              <a:gd name="connsiteX2" fmla="*/ 937846 w 2373923"/>
              <a:gd name="connsiteY2" fmla="*/ 228600 h 838200"/>
              <a:gd name="connsiteX3" fmla="*/ 1617784 w 2373923"/>
              <a:gd name="connsiteY3" fmla="*/ 316523 h 838200"/>
              <a:gd name="connsiteX4" fmla="*/ 2373923 w 2373923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3923" h="838200">
                <a:moveTo>
                  <a:pt x="0" y="838200"/>
                </a:moveTo>
                <a:cubicBezTo>
                  <a:pt x="135792" y="639884"/>
                  <a:pt x="271584" y="441569"/>
                  <a:pt x="427892" y="339969"/>
                </a:cubicBezTo>
                <a:cubicBezTo>
                  <a:pt x="584200" y="238369"/>
                  <a:pt x="739531" y="232508"/>
                  <a:pt x="937846" y="228600"/>
                </a:cubicBezTo>
                <a:cubicBezTo>
                  <a:pt x="1136161" y="224692"/>
                  <a:pt x="1378438" y="354623"/>
                  <a:pt x="1617784" y="316523"/>
                </a:cubicBezTo>
                <a:cubicBezTo>
                  <a:pt x="1857130" y="278423"/>
                  <a:pt x="2115526" y="139211"/>
                  <a:pt x="2373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0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7FFE4F-BD51-4F48-806E-F48A2C85D2DD}"/>
              </a:ext>
            </a:extLst>
          </p:cNvPr>
          <p:cNvCxnSpPr>
            <a:cxnSpLocks/>
          </p:cNvCxnSpPr>
          <p:nvPr/>
        </p:nvCxnSpPr>
        <p:spPr>
          <a:xfrm>
            <a:off x="467544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057545-E3EC-4D14-BAD7-A072A6BD1407}"/>
              </a:ext>
            </a:extLst>
          </p:cNvPr>
          <p:cNvCxnSpPr>
            <a:cxnSpLocks/>
          </p:cNvCxnSpPr>
          <p:nvPr/>
        </p:nvCxnSpPr>
        <p:spPr>
          <a:xfrm>
            <a:off x="755576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2CC711-B29F-48CE-98F0-C044BFB008CB}"/>
              </a:ext>
            </a:extLst>
          </p:cNvPr>
          <p:cNvCxnSpPr>
            <a:cxnSpLocks/>
          </p:cNvCxnSpPr>
          <p:nvPr/>
        </p:nvCxnSpPr>
        <p:spPr>
          <a:xfrm>
            <a:off x="1043608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D014AE-4E89-4390-BD81-CE1B91961DCF}"/>
              </a:ext>
            </a:extLst>
          </p:cNvPr>
          <p:cNvCxnSpPr>
            <a:cxnSpLocks/>
          </p:cNvCxnSpPr>
          <p:nvPr/>
        </p:nvCxnSpPr>
        <p:spPr>
          <a:xfrm>
            <a:off x="1331640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6E4CEF-FFE4-428A-957C-6D79506DF4FB}"/>
              </a:ext>
            </a:extLst>
          </p:cNvPr>
          <p:cNvCxnSpPr>
            <a:cxnSpLocks/>
          </p:cNvCxnSpPr>
          <p:nvPr/>
        </p:nvCxnSpPr>
        <p:spPr>
          <a:xfrm>
            <a:off x="1619672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732AF-D34C-469A-A030-EFF9B00636FB}"/>
              </a:ext>
            </a:extLst>
          </p:cNvPr>
          <p:cNvCxnSpPr>
            <a:cxnSpLocks/>
          </p:cNvCxnSpPr>
          <p:nvPr/>
        </p:nvCxnSpPr>
        <p:spPr>
          <a:xfrm>
            <a:off x="1907704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75C5E-7BF0-4789-9F78-49B1B99E5B9F}"/>
              </a:ext>
            </a:extLst>
          </p:cNvPr>
          <p:cNvCxnSpPr>
            <a:cxnSpLocks/>
          </p:cNvCxnSpPr>
          <p:nvPr/>
        </p:nvCxnSpPr>
        <p:spPr>
          <a:xfrm>
            <a:off x="2195736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E7B3C-4BFC-4918-8D16-3ED5EDEF225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83768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BB269-BDF3-45B4-860D-57D25ACC32EB}"/>
              </a:ext>
            </a:extLst>
          </p:cNvPr>
          <p:cNvCxnSpPr>
            <a:cxnSpLocks/>
          </p:cNvCxnSpPr>
          <p:nvPr/>
        </p:nvCxnSpPr>
        <p:spPr>
          <a:xfrm>
            <a:off x="2771800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30CFE-8BA3-4895-B6F1-56F9ECC475D3}"/>
              </a:ext>
            </a:extLst>
          </p:cNvPr>
          <p:cNvCxnSpPr>
            <a:cxnSpLocks/>
          </p:cNvCxnSpPr>
          <p:nvPr/>
        </p:nvCxnSpPr>
        <p:spPr>
          <a:xfrm>
            <a:off x="3059832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F9CD7-C35B-4D4E-8E96-615C90FA33E0}"/>
              </a:ext>
            </a:extLst>
          </p:cNvPr>
          <p:cNvCxnSpPr>
            <a:cxnSpLocks/>
          </p:cNvCxnSpPr>
          <p:nvPr/>
        </p:nvCxnSpPr>
        <p:spPr>
          <a:xfrm>
            <a:off x="3347864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37D82-5597-4F77-8B26-52DBE099BC4A}"/>
              </a:ext>
            </a:extLst>
          </p:cNvPr>
          <p:cNvCxnSpPr>
            <a:cxnSpLocks/>
          </p:cNvCxnSpPr>
          <p:nvPr/>
        </p:nvCxnSpPr>
        <p:spPr>
          <a:xfrm>
            <a:off x="3635896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B231FD-FAFF-4D85-8847-3888A71192A8}"/>
              </a:ext>
            </a:extLst>
          </p:cNvPr>
          <p:cNvCxnSpPr>
            <a:cxnSpLocks/>
          </p:cNvCxnSpPr>
          <p:nvPr/>
        </p:nvCxnSpPr>
        <p:spPr>
          <a:xfrm>
            <a:off x="3923928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8C4C20-5EEF-4394-9D3E-97BCCB3D1A64}"/>
              </a:ext>
            </a:extLst>
          </p:cNvPr>
          <p:cNvCxnSpPr>
            <a:cxnSpLocks/>
          </p:cNvCxnSpPr>
          <p:nvPr/>
        </p:nvCxnSpPr>
        <p:spPr>
          <a:xfrm>
            <a:off x="4211960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C3DB6-4A1C-4A3C-BA7C-50F20BD22438}"/>
              </a:ext>
            </a:extLst>
          </p:cNvPr>
          <p:cNvCxnSpPr>
            <a:cxnSpLocks/>
          </p:cNvCxnSpPr>
          <p:nvPr/>
        </p:nvCxnSpPr>
        <p:spPr>
          <a:xfrm>
            <a:off x="4499992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46732-4F9F-4D62-B954-43F8B9F52B6A}"/>
              </a:ext>
            </a:extLst>
          </p:cNvPr>
          <p:cNvCxnSpPr/>
          <p:nvPr/>
        </p:nvCxnSpPr>
        <p:spPr>
          <a:xfrm>
            <a:off x="179512" y="47982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CD4315-E340-4494-8720-C1704BC30100}"/>
              </a:ext>
            </a:extLst>
          </p:cNvPr>
          <p:cNvCxnSpPr/>
          <p:nvPr/>
        </p:nvCxnSpPr>
        <p:spPr>
          <a:xfrm>
            <a:off x="179512" y="767860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95D7-AB87-4A55-8092-683B86FF6A4E}"/>
              </a:ext>
            </a:extLst>
          </p:cNvPr>
          <p:cNvCxnSpPr/>
          <p:nvPr/>
        </p:nvCxnSpPr>
        <p:spPr>
          <a:xfrm>
            <a:off x="179512" y="105589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DEDA0-8A35-45DA-AE82-D3B2C383FEBA}"/>
              </a:ext>
            </a:extLst>
          </p:cNvPr>
          <p:cNvCxnSpPr/>
          <p:nvPr/>
        </p:nvCxnSpPr>
        <p:spPr>
          <a:xfrm>
            <a:off x="179512" y="1343924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FF5566-7FD1-47FF-A41C-05196A8D799D}"/>
              </a:ext>
            </a:extLst>
          </p:cNvPr>
          <p:cNvCxnSpPr/>
          <p:nvPr/>
        </p:nvCxnSpPr>
        <p:spPr>
          <a:xfrm>
            <a:off x="190382" y="1631956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187A9C-F372-462B-A6D6-163978FAFB19}"/>
              </a:ext>
            </a:extLst>
          </p:cNvPr>
          <p:cNvCxnSpPr/>
          <p:nvPr/>
        </p:nvCxnSpPr>
        <p:spPr>
          <a:xfrm>
            <a:off x="190382" y="191998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8A46DD-352F-4E8A-B76E-9F3E182F14D2}"/>
              </a:ext>
            </a:extLst>
          </p:cNvPr>
          <p:cNvCxnSpPr/>
          <p:nvPr/>
        </p:nvCxnSpPr>
        <p:spPr>
          <a:xfrm>
            <a:off x="190382" y="2208020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7628C-0A76-4AC7-9C44-A28055A99CBE}"/>
              </a:ext>
            </a:extLst>
          </p:cNvPr>
          <p:cNvCxnSpPr/>
          <p:nvPr/>
        </p:nvCxnSpPr>
        <p:spPr>
          <a:xfrm>
            <a:off x="190382" y="249605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F876DA-1A77-4DDA-98D6-E108F7AB5EB7}"/>
              </a:ext>
            </a:extLst>
          </p:cNvPr>
          <p:cNvCxnSpPr/>
          <p:nvPr/>
        </p:nvCxnSpPr>
        <p:spPr>
          <a:xfrm>
            <a:off x="190382" y="2784084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DB5C2-0F95-4C2E-93F8-6D58A1F902CD}"/>
              </a:ext>
            </a:extLst>
          </p:cNvPr>
          <p:cNvCxnSpPr/>
          <p:nvPr/>
        </p:nvCxnSpPr>
        <p:spPr>
          <a:xfrm>
            <a:off x="190382" y="3072116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66238B-66D1-4A36-B6AA-44845F2DF73E}"/>
              </a:ext>
            </a:extLst>
          </p:cNvPr>
          <p:cNvCxnSpPr/>
          <p:nvPr/>
        </p:nvCxnSpPr>
        <p:spPr>
          <a:xfrm>
            <a:off x="190382" y="336014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4CC9D11-DB7D-45DB-BC14-E6D340CAA223}"/>
              </a:ext>
            </a:extLst>
          </p:cNvPr>
          <p:cNvSpPr/>
          <p:nvPr/>
        </p:nvSpPr>
        <p:spPr>
          <a:xfrm>
            <a:off x="190981" y="189092"/>
            <a:ext cx="1746738" cy="1259541"/>
          </a:xfrm>
          <a:custGeom>
            <a:avLst/>
            <a:gdLst>
              <a:gd name="connsiteX0" fmla="*/ 0 w 1746738"/>
              <a:gd name="connsiteY0" fmla="*/ 1248508 h 1259541"/>
              <a:gd name="connsiteX1" fmla="*/ 1131277 w 1746738"/>
              <a:gd name="connsiteY1" fmla="*/ 1078523 h 1259541"/>
              <a:gd name="connsiteX2" fmla="*/ 1746738 w 1746738"/>
              <a:gd name="connsiteY2" fmla="*/ 0 h 12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738" h="1259541">
                <a:moveTo>
                  <a:pt x="0" y="1248508"/>
                </a:moveTo>
                <a:cubicBezTo>
                  <a:pt x="420077" y="1267558"/>
                  <a:pt x="840154" y="1286608"/>
                  <a:pt x="1131277" y="1078523"/>
                </a:cubicBezTo>
                <a:cubicBezTo>
                  <a:pt x="1422400" y="870438"/>
                  <a:pt x="1584569" y="435219"/>
                  <a:pt x="174673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94AF1B-96B7-4EF3-A5AA-F78F42EB65C2}"/>
              </a:ext>
            </a:extLst>
          </p:cNvPr>
          <p:cNvSpPr/>
          <p:nvPr/>
        </p:nvSpPr>
        <p:spPr>
          <a:xfrm>
            <a:off x="964704" y="1408292"/>
            <a:ext cx="961292" cy="2239108"/>
          </a:xfrm>
          <a:custGeom>
            <a:avLst/>
            <a:gdLst>
              <a:gd name="connsiteX0" fmla="*/ 0 w 961292"/>
              <a:gd name="connsiteY0" fmla="*/ 0 h 2239108"/>
              <a:gd name="connsiteX1" fmla="*/ 609600 w 961292"/>
              <a:gd name="connsiteY1" fmla="*/ 545123 h 2239108"/>
              <a:gd name="connsiteX2" fmla="*/ 633046 w 961292"/>
              <a:gd name="connsiteY2" fmla="*/ 1535723 h 2239108"/>
              <a:gd name="connsiteX3" fmla="*/ 961292 w 961292"/>
              <a:gd name="connsiteY3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92" h="2239108">
                <a:moveTo>
                  <a:pt x="0" y="0"/>
                </a:moveTo>
                <a:cubicBezTo>
                  <a:pt x="252046" y="144584"/>
                  <a:pt x="504092" y="289169"/>
                  <a:pt x="609600" y="545123"/>
                </a:cubicBezTo>
                <a:cubicBezTo>
                  <a:pt x="715108" y="801077"/>
                  <a:pt x="574431" y="1253392"/>
                  <a:pt x="633046" y="1535723"/>
                </a:cubicBezTo>
                <a:cubicBezTo>
                  <a:pt x="691661" y="1818054"/>
                  <a:pt x="826476" y="2028581"/>
                  <a:pt x="961292" y="223910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20B0141-F179-4B1E-BE28-332FB2466110}"/>
              </a:ext>
            </a:extLst>
          </p:cNvPr>
          <p:cNvSpPr/>
          <p:nvPr/>
        </p:nvSpPr>
        <p:spPr>
          <a:xfrm>
            <a:off x="3479304" y="194954"/>
            <a:ext cx="1307123" cy="2368061"/>
          </a:xfrm>
          <a:custGeom>
            <a:avLst/>
            <a:gdLst>
              <a:gd name="connsiteX0" fmla="*/ 0 w 1307123"/>
              <a:gd name="connsiteY0" fmla="*/ 0 h 2368061"/>
              <a:gd name="connsiteX1" fmla="*/ 199292 w 1307123"/>
              <a:gd name="connsiteY1" fmla="*/ 586153 h 2368061"/>
              <a:gd name="connsiteX2" fmla="*/ 199292 w 1307123"/>
              <a:gd name="connsiteY2" fmla="*/ 1307123 h 2368061"/>
              <a:gd name="connsiteX3" fmla="*/ 521677 w 1307123"/>
              <a:gd name="connsiteY3" fmla="*/ 1981200 h 2368061"/>
              <a:gd name="connsiteX4" fmla="*/ 1307123 w 1307123"/>
              <a:gd name="connsiteY4" fmla="*/ 2368061 h 23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123" h="2368061">
                <a:moveTo>
                  <a:pt x="0" y="0"/>
                </a:moveTo>
                <a:cubicBezTo>
                  <a:pt x="83038" y="184149"/>
                  <a:pt x="166077" y="368299"/>
                  <a:pt x="199292" y="586153"/>
                </a:cubicBezTo>
                <a:cubicBezTo>
                  <a:pt x="232507" y="804007"/>
                  <a:pt x="145561" y="1074615"/>
                  <a:pt x="199292" y="1307123"/>
                </a:cubicBezTo>
                <a:cubicBezTo>
                  <a:pt x="253023" y="1539631"/>
                  <a:pt x="337039" y="1804377"/>
                  <a:pt x="521677" y="1981200"/>
                </a:cubicBezTo>
                <a:cubicBezTo>
                  <a:pt x="706315" y="2158023"/>
                  <a:pt x="1006719" y="2263042"/>
                  <a:pt x="1307123" y="236806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EDA108-FD8E-4A59-A541-8AC56EB5BA43}"/>
              </a:ext>
            </a:extLst>
          </p:cNvPr>
          <p:cNvSpPr/>
          <p:nvPr/>
        </p:nvSpPr>
        <p:spPr>
          <a:xfrm>
            <a:off x="1773596" y="462673"/>
            <a:ext cx="1863970" cy="207628"/>
          </a:xfrm>
          <a:custGeom>
            <a:avLst/>
            <a:gdLst>
              <a:gd name="connsiteX0" fmla="*/ 0 w 1863970"/>
              <a:gd name="connsiteY0" fmla="*/ 148450 h 207628"/>
              <a:gd name="connsiteX1" fmla="*/ 269631 w 1863970"/>
              <a:gd name="connsiteY1" fmla="*/ 48804 h 207628"/>
              <a:gd name="connsiteX2" fmla="*/ 814754 w 1863970"/>
              <a:gd name="connsiteY2" fmla="*/ 7773 h 207628"/>
              <a:gd name="connsiteX3" fmla="*/ 1471246 w 1863970"/>
              <a:gd name="connsiteY3" fmla="*/ 201204 h 207628"/>
              <a:gd name="connsiteX4" fmla="*/ 1863970 w 1863970"/>
              <a:gd name="connsiteY4" fmla="*/ 142588 h 2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3970" h="207628">
                <a:moveTo>
                  <a:pt x="0" y="148450"/>
                </a:moveTo>
                <a:cubicBezTo>
                  <a:pt x="66919" y="110350"/>
                  <a:pt x="133839" y="72250"/>
                  <a:pt x="269631" y="48804"/>
                </a:cubicBezTo>
                <a:cubicBezTo>
                  <a:pt x="405423" y="25358"/>
                  <a:pt x="614485" y="-17627"/>
                  <a:pt x="814754" y="7773"/>
                </a:cubicBezTo>
                <a:cubicBezTo>
                  <a:pt x="1015023" y="33173"/>
                  <a:pt x="1296377" y="178735"/>
                  <a:pt x="1471246" y="201204"/>
                </a:cubicBezTo>
                <a:cubicBezTo>
                  <a:pt x="1646115" y="223673"/>
                  <a:pt x="1755042" y="183130"/>
                  <a:pt x="1863970" y="14258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EEA4E0-37C3-44EA-9316-B875C040B7D5}"/>
              </a:ext>
            </a:extLst>
          </p:cNvPr>
          <p:cNvSpPr/>
          <p:nvPr/>
        </p:nvSpPr>
        <p:spPr>
          <a:xfrm>
            <a:off x="1615335" y="2170292"/>
            <a:ext cx="2373923" cy="838200"/>
          </a:xfrm>
          <a:custGeom>
            <a:avLst/>
            <a:gdLst>
              <a:gd name="connsiteX0" fmla="*/ 0 w 2373923"/>
              <a:gd name="connsiteY0" fmla="*/ 838200 h 838200"/>
              <a:gd name="connsiteX1" fmla="*/ 427892 w 2373923"/>
              <a:gd name="connsiteY1" fmla="*/ 339969 h 838200"/>
              <a:gd name="connsiteX2" fmla="*/ 937846 w 2373923"/>
              <a:gd name="connsiteY2" fmla="*/ 228600 h 838200"/>
              <a:gd name="connsiteX3" fmla="*/ 1617784 w 2373923"/>
              <a:gd name="connsiteY3" fmla="*/ 316523 h 838200"/>
              <a:gd name="connsiteX4" fmla="*/ 2373923 w 2373923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3923" h="838200">
                <a:moveTo>
                  <a:pt x="0" y="838200"/>
                </a:moveTo>
                <a:cubicBezTo>
                  <a:pt x="135792" y="639884"/>
                  <a:pt x="271584" y="441569"/>
                  <a:pt x="427892" y="339969"/>
                </a:cubicBezTo>
                <a:cubicBezTo>
                  <a:pt x="584200" y="238369"/>
                  <a:pt x="739531" y="232508"/>
                  <a:pt x="937846" y="228600"/>
                </a:cubicBezTo>
                <a:cubicBezTo>
                  <a:pt x="1136161" y="224692"/>
                  <a:pt x="1378438" y="354623"/>
                  <a:pt x="1617784" y="316523"/>
                </a:cubicBezTo>
                <a:cubicBezTo>
                  <a:pt x="1857130" y="278423"/>
                  <a:pt x="2115526" y="139211"/>
                  <a:pt x="237392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8EB036-DCB2-4E31-8649-E1093AE8C290}"/>
              </a:ext>
            </a:extLst>
          </p:cNvPr>
          <p:cNvCxnSpPr>
            <a:cxnSpLocks/>
          </p:cNvCxnSpPr>
          <p:nvPr/>
        </p:nvCxnSpPr>
        <p:spPr>
          <a:xfrm>
            <a:off x="1043608" y="1343924"/>
            <a:ext cx="288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31453-96F9-490D-B65B-0A659C6603B1}"/>
              </a:ext>
            </a:extLst>
          </p:cNvPr>
          <p:cNvCxnSpPr>
            <a:cxnSpLocks/>
          </p:cNvCxnSpPr>
          <p:nvPr/>
        </p:nvCxnSpPr>
        <p:spPr>
          <a:xfrm>
            <a:off x="1331640" y="1055892"/>
            <a:ext cx="0" cy="2880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21B743-2F04-445F-9C41-0F0B3BA66BD8}"/>
              </a:ext>
            </a:extLst>
          </p:cNvPr>
          <p:cNvCxnSpPr>
            <a:cxnSpLocks/>
          </p:cNvCxnSpPr>
          <p:nvPr/>
        </p:nvCxnSpPr>
        <p:spPr>
          <a:xfrm>
            <a:off x="1331640" y="1055293"/>
            <a:ext cx="283695" cy="5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55E8EA-88EE-40BC-A20D-3B986D1FF7E9}"/>
              </a:ext>
            </a:extLst>
          </p:cNvPr>
          <p:cNvCxnSpPr>
            <a:cxnSpLocks/>
          </p:cNvCxnSpPr>
          <p:nvPr/>
        </p:nvCxnSpPr>
        <p:spPr>
          <a:xfrm>
            <a:off x="1615335" y="462673"/>
            <a:ext cx="0" cy="592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8AFFEC-FDB9-4E8C-956C-67C450A5E112}"/>
              </a:ext>
            </a:extLst>
          </p:cNvPr>
          <p:cNvCxnSpPr>
            <a:cxnSpLocks/>
          </p:cNvCxnSpPr>
          <p:nvPr/>
        </p:nvCxnSpPr>
        <p:spPr>
          <a:xfrm>
            <a:off x="1615335" y="479828"/>
            <a:ext cx="1732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206655-1E7F-4C26-95FA-7C0F66CB8FE5}"/>
              </a:ext>
            </a:extLst>
          </p:cNvPr>
          <p:cNvCxnSpPr>
            <a:cxnSpLocks/>
          </p:cNvCxnSpPr>
          <p:nvPr/>
        </p:nvCxnSpPr>
        <p:spPr>
          <a:xfrm flipV="1">
            <a:off x="3347864" y="479829"/>
            <a:ext cx="0" cy="2880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E1A525-4647-45A3-B30C-774E4FA07E34}"/>
              </a:ext>
            </a:extLst>
          </p:cNvPr>
          <p:cNvCxnSpPr>
            <a:cxnSpLocks/>
          </p:cNvCxnSpPr>
          <p:nvPr/>
        </p:nvCxnSpPr>
        <p:spPr>
          <a:xfrm>
            <a:off x="3346195" y="780536"/>
            <a:ext cx="288032" cy="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EC3F93-A6B0-44A9-9B05-25A5C8CACA91}"/>
              </a:ext>
            </a:extLst>
          </p:cNvPr>
          <p:cNvCxnSpPr>
            <a:cxnSpLocks/>
          </p:cNvCxnSpPr>
          <p:nvPr/>
        </p:nvCxnSpPr>
        <p:spPr>
          <a:xfrm>
            <a:off x="3637494" y="764703"/>
            <a:ext cx="0" cy="8699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A2B201-BA24-4DBA-A011-D602767112B7}"/>
              </a:ext>
            </a:extLst>
          </p:cNvPr>
          <p:cNvCxnSpPr>
            <a:cxnSpLocks/>
          </p:cNvCxnSpPr>
          <p:nvPr/>
        </p:nvCxnSpPr>
        <p:spPr>
          <a:xfrm>
            <a:off x="3635896" y="1635114"/>
            <a:ext cx="283695" cy="59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E8B3AE-58F0-450A-80EC-869CA3C154A0}"/>
              </a:ext>
            </a:extLst>
          </p:cNvPr>
          <p:cNvCxnSpPr>
            <a:cxnSpLocks/>
          </p:cNvCxnSpPr>
          <p:nvPr/>
        </p:nvCxnSpPr>
        <p:spPr>
          <a:xfrm flipV="1">
            <a:off x="3919591" y="1631956"/>
            <a:ext cx="0" cy="576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9BFEA-77D5-4838-8B06-FBDC22E85017}"/>
              </a:ext>
            </a:extLst>
          </p:cNvPr>
          <p:cNvCxnSpPr>
            <a:cxnSpLocks/>
          </p:cNvCxnSpPr>
          <p:nvPr/>
        </p:nvCxnSpPr>
        <p:spPr>
          <a:xfrm>
            <a:off x="3635896" y="2210724"/>
            <a:ext cx="282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987D7-E4EE-4760-842D-0490E9801F31}"/>
              </a:ext>
            </a:extLst>
          </p:cNvPr>
          <p:cNvCxnSpPr>
            <a:cxnSpLocks/>
          </p:cNvCxnSpPr>
          <p:nvPr/>
        </p:nvCxnSpPr>
        <p:spPr>
          <a:xfrm flipV="1">
            <a:off x="3641032" y="2210724"/>
            <a:ext cx="0" cy="2845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ED63FD-4C20-4A62-8E4A-D1E5E6157FE0}"/>
              </a:ext>
            </a:extLst>
          </p:cNvPr>
          <p:cNvCxnSpPr>
            <a:cxnSpLocks/>
          </p:cNvCxnSpPr>
          <p:nvPr/>
        </p:nvCxnSpPr>
        <p:spPr>
          <a:xfrm>
            <a:off x="1907704" y="2498757"/>
            <a:ext cx="17329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7EBD5A-B34A-4E4D-BFAC-2BC552C07D95}"/>
              </a:ext>
            </a:extLst>
          </p:cNvPr>
          <p:cNvCxnSpPr>
            <a:cxnSpLocks/>
          </p:cNvCxnSpPr>
          <p:nvPr/>
        </p:nvCxnSpPr>
        <p:spPr>
          <a:xfrm flipV="1">
            <a:off x="1912042" y="2498757"/>
            <a:ext cx="0" cy="2853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84DE39-F682-4DF6-A35C-CF64F3444FDD}"/>
              </a:ext>
            </a:extLst>
          </p:cNvPr>
          <p:cNvCxnSpPr>
            <a:cxnSpLocks/>
          </p:cNvCxnSpPr>
          <p:nvPr/>
        </p:nvCxnSpPr>
        <p:spPr>
          <a:xfrm>
            <a:off x="1614935" y="2784084"/>
            <a:ext cx="2949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23B54C2-4DA1-4160-B786-B7A6382240C6}"/>
              </a:ext>
            </a:extLst>
          </p:cNvPr>
          <p:cNvCxnSpPr>
            <a:cxnSpLocks/>
          </p:cNvCxnSpPr>
          <p:nvPr/>
        </p:nvCxnSpPr>
        <p:spPr>
          <a:xfrm flipV="1">
            <a:off x="1624009" y="1919987"/>
            <a:ext cx="0" cy="8640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A1BDF55-9164-43D4-8C29-29B00236CD35}"/>
              </a:ext>
            </a:extLst>
          </p:cNvPr>
          <p:cNvCxnSpPr>
            <a:cxnSpLocks/>
          </p:cNvCxnSpPr>
          <p:nvPr/>
        </p:nvCxnSpPr>
        <p:spPr>
          <a:xfrm>
            <a:off x="1326504" y="1919207"/>
            <a:ext cx="294766" cy="34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70CCB1-4F13-42C7-A2D1-FD22035F199F}"/>
              </a:ext>
            </a:extLst>
          </p:cNvPr>
          <p:cNvCxnSpPr>
            <a:cxnSpLocks/>
          </p:cNvCxnSpPr>
          <p:nvPr/>
        </p:nvCxnSpPr>
        <p:spPr>
          <a:xfrm flipV="1">
            <a:off x="1327303" y="1629250"/>
            <a:ext cx="0" cy="2934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9A463DB-1179-438C-BDAE-6DE26FE7F8A8}"/>
              </a:ext>
            </a:extLst>
          </p:cNvPr>
          <p:cNvCxnSpPr>
            <a:cxnSpLocks/>
          </p:cNvCxnSpPr>
          <p:nvPr/>
        </p:nvCxnSpPr>
        <p:spPr>
          <a:xfrm>
            <a:off x="1045206" y="1634661"/>
            <a:ext cx="2886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E2D0C3-0D2B-4318-BC71-01300600B7D2}"/>
              </a:ext>
            </a:extLst>
          </p:cNvPr>
          <p:cNvCxnSpPr>
            <a:cxnSpLocks/>
          </p:cNvCxnSpPr>
          <p:nvPr/>
        </p:nvCxnSpPr>
        <p:spPr>
          <a:xfrm flipV="1">
            <a:off x="1045777" y="1339568"/>
            <a:ext cx="0" cy="295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43A344-ACED-4621-B8B7-E468D5882D1D}"/>
              </a:ext>
            </a:extLst>
          </p:cNvPr>
          <p:cNvCxnSpPr>
            <a:cxnSpLocks/>
          </p:cNvCxnSpPr>
          <p:nvPr/>
        </p:nvCxnSpPr>
        <p:spPr>
          <a:xfrm flipH="1">
            <a:off x="188813" y="1343924"/>
            <a:ext cx="86611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50A871-9576-4A78-A458-2AFA82241505}"/>
              </a:ext>
            </a:extLst>
          </p:cNvPr>
          <p:cNvCxnSpPr>
            <a:cxnSpLocks/>
          </p:cNvCxnSpPr>
          <p:nvPr/>
        </p:nvCxnSpPr>
        <p:spPr>
          <a:xfrm flipH="1">
            <a:off x="1619672" y="2784084"/>
            <a:ext cx="4337" cy="8633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69ECBD-4E38-47CC-A43B-7476A2C07D4C}"/>
              </a:ext>
            </a:extLst>
          </p:cNvPr>
          <p:cNvCxnSpPr>
            <a:cxnSpLocks/>
          </p:cNvCxnSpPr>
          <p:nvPr/>
        </p:nvCxnSpPr>
        <p:spPr>
          <a:xfrm flipH="1">
            <a:off x="1907707" y="191796"/>
            <a:ext cx="1" cy="2848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CDE0E2-B01B-42FC-A93D-B28EC41CD202}"/>
              </a:ext>
            </a:extLst>
          </p:cNvPr>
          <p:cNvCxnSpPr>
            <a:cxnSpLocks/>
          </p:cNvCxnSpPr>
          <p:nvPr/>
        </p:nvCxnSpPr>
        <p:spPr>
          <a:xfrm>
            <a:off x="3635896" y="188640"/>
            <a:ext cx="6733" cy="57290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77E9D25-2C2A-401A-BD9C-7801FAA3F185}"/>
              </a:ext>
            </a:extLst>
          </p:cNvPr>
          <p:cNvCxnSpPr>
            <a:cxnSpLocks/>
          </p:cNvCxnSpPr>
          <p:nvPr/>
        </p:nvCxnSpPr>
        <p:spPr>
          <a:xfrm>
            <a:off x="3923928" y="2210724"/>
            <a:ext cx="2934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B7E3A9A-2693-4C90-8005-81873669848C}"/>
              </a:ext>
            </a:extLst>
          </p:cNvPr>
          <p:cNvCxnSpPr>
            <a:cxnSpLocks/>
          </p:cNvCxnSpPr>
          <p:nvPr/>
        </p:nvCxnSpPr>
        <p:spPr>
          <a:xfrm>
            <a:off x="4211960" y="2208019"/>
            <a:ext cx="0" cy="3077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1D6FDC-E121-42E6-B5E1-02F32C81EA57}"/>
              </a:ext>
            </a:extLst>
          </p:cNvPr>
          <p:cNvCxnSpPr>
            <a:cxnSpLocks/>
          </p:cNvCxnSpPr>
          <p:nvPr/>
        </p:nvCxnSpPr>
        <p:spPr>
          <a:xfrm flipV="1">
            <a:off x="4211960" y="2492895"/>
            <a:ext cx="565584" cy="237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22634F-CC3E-4CA9-AB68-37C8AB757986}"/>
              </a:ext>
            </a:extLst>
          </p:cNvPr>
          <p:cNvSpPr/>
          <p:nvPr/>
        </p:nvSpPr>
        <p:spPr>
          <a:xfrm>
            <a:off x="179512" y="191796"/>
            <a:ext cx="4608512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057545-E3EC-4D14-BAD7-A072A6BD1407}"/>
              </a:ext>
            </a:extLst>
          </p:cNvPr>
          <p:cNvCxnSpPr>
            <a:cxnSpLocks/>
          </p:cNvCxnSpPr>
          <p:nvPr/>
        </p:nvCxnSpPr>
        <p:spPr>
          <a:xfrm>
            <a:off x="755576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D014AE-4E89-4390-BD81-CE1B91961DCF}"/>
              </a:ext>
            </a:extLst>
          </p:cNvPr>
          <p:cNvCxnSpPr>
            <a:cxnSpLocks/>
          </p:cNvCxnSpPr>
          <p:nvPr/>
        </p:nvCxnSpPr>
        <p:spPr>
          <a:xfrm>
            <a:off x="1331640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732AF-D34C-469A-A030-EFF9B00636FB}"/>
              </a:ext>
            </a:extLst>
          </p:cNvPr>
          <p:cNvCxnSpPr>
            <a:cxnSpLocks/>
          </p:cNvCxnSpPr>
          <p:nvPr/>
        </p:nvCxnSpPr>
        <p:spPr>
          <a:xfrm>
            <a:off x="1907704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E7B3C-4BFC-4918-8D16-3ED5EDEF225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483768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F30CFE-8BA3-4895-B6F1-56F9ECC475D3}"/>
              </a:ext>
            </a:extLst>
          </p:cNvPr>
          <p:cNvCxnSpPr>
            <a:cxnSpLocks/>
          </p:cNvCxnSpPr>
          <p:nvPr/>
        </p:nvCxnSpPr>
        <p:spPr>
          <a:xfrm>
            <a:off x="3059832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37D82-5597-4F77-8B26-52DBE099BC4A}"/>
              </a:ext>
            </a:extLst>
          </p:cNvPr>
          <p:cNvCxnSpPr>
            <a:cxnSpLocks/>
          </p:cNvCxnSpPr>
          <p:nvPr/>
        </p:nvCxnSpPr>
        <p:spPr>
          <a:xfrm>
            <a:off x="3635896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8C4C20-5EEF-4394-9D3E-97BCCB3D1A64}"/>
              </a:ext>
            </a:extLst>
          </p:cNvPr>
          <p:cNvCxnSpPr>
            <a:cxnSpLocks/>
          </p:cNvCxnSpPr>
          <p:nvPr/>
        </p:nvCxnSpPr>
        <p:spPr>
          <a:xfrm>
            <a:off x="4211960" y="191796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CD4315-E340-4494-8720-C1704BC30100}"/>
              </a:ext>
            </a:extLst>
          </p:cNvPr>
          <p:cNvCxnSpPr/>
          <p:nvPr/>
        </p:nvCxnSpPr>
        <p:spPr>
          <a:xfrm>
            <a:off x="179512" y="767860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DEDA0-8A35-45DA-AE82-D3B2C383FEBA}"/>
              </a:ext>
            </a:extLst>
          </p:cNvPr>
          <p:cNvCxnSpPr/>
          <p:nvPr/>
        </p:nvCxnSpPr>
        <p:spPr>
          <a:xfrm>
            <a:off x="179512" y="1343924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187A9C-F372-462B-A6D6-163978FAFB19}"/>
              </a:ext>
            </a:extLst>
          </p:cNvPr>
          <p:cNvCxnSpPr/>
          <p:nvPr/>
        </p:nvCxnSpPr>
        <p:spPr>
          <a:xfrm>
            <a:off x="190382" y="1919988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7628C-0A76-4AC7-9C44-A28055A99CBE}"/>
              </a:ext>
            </a:extLst>
          </p:cNvPr>
          <p:cNvCxnSpPr/>
          <p:nvPr/>
        </p:nvCxnSpPr>
        <p:spPr>
          <a:xfrm>
            <a:off x="190382" y="2496052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DB5C2-0F95-4C2E-93F8-6D58A1F902CD}"/>
              </a:ext>
            </a:extLst>
          </p:cNvPr>
          <p:cNvCxnSpPr/>
          <p:nvPr/>
        </p:nvCxnSpPr>
        <p:spPr>
          <a:xfrm>
            <a:off x="190382" y="3072116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4CC9D11-DB7D-45DB-BC14-E6D340CAA223}"/>
              </a:ext>
            </a:extLst>
          </p:cNvPr>
          <p:cNvSpPr/>
          <p:nvPr/>
        </p:nvSpPr>
        <p:spPr>
          <a:xfrm>
            <a:off x="190981" y="189092"/>
            <a:ext cx="1746738" cy="1259541"/>
          </a:xfrm>
          <a:custGeom>
            <a:avLst/>
            <a:gdLst>
              <a:gd name="connsiteX0" fmla="*/ 0 w 1746738"/>
              <a:gd name="connsiteY0" fmla="*/ 1248508 h 1259541"/>
              <a:gd name="connsiteX1" fmla="*/ 1131277 w 1746738"/>
              <a:gd name="connsiteY1" fmla="*/ 1078523 h 1259541"/>
              <a:gd name="connsiteX2" fmla="*/ 1746738 w 1746738"/>
              <a:gd name="connsiteY2" fmla="*/ 0 h 12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738" h="1259541">
                <a:moveTo>
                  <a:pt x="0" y="1248508"/>
                </a:moveTo>
                <a:cubicBezTo>
                  <a:pt x="420077" y="1267558"/>
                  <a:pt x="840154" y="1286608"/>
                  <a:pt x="1131277" y="1078523"/>
                </a:cubicBezTo>
                <a:cubicBezTo>
                  <a:pt x="1422400" y="870438"/>
                  <a:pt x="1584569" y="435219"/>
                  <a:pt x="174673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94AF1B-96B7-4EF3-A5AA-F78F42EB65C2}"/>
              </a:ext>
            </a:extLst>
          </p:cNvPr>
          <p:cNvSpPr/>
          <p:nvPr/>
        </p:nvSpPr>
        <p:spPr>
          <a:xfrm>
            <a:off x="964704" y="1408292"/>
            <a:ext cx="961292" cy="2239108"/>
          </a:xfrm>
          <a:custGeom>
            <a:avLst/>
            <a:gdLst>
              <a:gd name="connsiteX0" fmla="*/ 0 w 961292"/>
              <a:gd name="connsiteY0" fmla="*/ 0 h 2239108"/>
              <a:gd name="connsiteX1" fmla="*/ 609600 w 961292"/>
              <a:gd name="connsiteY1" fmla="*/ 545123 h 2239108"/>
              <a:gd name="connsiteX2" fmla="*/ 633046 w 961292"/>
              <a:gd name="connsiteY2" fmla="*/ 1535723 h 2239108"/>
              <a:gd name="connsiteX3" fmla="*/ 961292 w 961292"/>
              <a:gd name="connsiteY3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292" h="2239108">
                <a:moveTo>
                  <a:pt x="0" y="0"/>
                </a:moveTo>
                <a:cubicBezTo>
                  <a:pt x="252046" y="144584"/>
                  <a:pt x="504092" y="289169"/>
                  <a:pt x="609600" y="545123"/>
                </a:cubicBezTo>
                <a:cubicBezTo>
                  <a:pt x="715108" y="801077"/>
                  <a:pt x="574431" y="1253392"/>
                  <a:pt x="633046" y="1535723"/>
                </a:cubicBezTo>
                <a:cubicBezTo>
                  <a:pt x="691661" y="1818054"/>
                  <a:pt x="826476" y="2028581"/>
                  <a:pt x="961292" y="223910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20B0141-F179-4B1E-BE28-332FB2466110}"/>
              </a:ext>
            </a:extLst>
          </p:cNvPr>
          <p:cNvSpPr/>
          <p:nvPr/>
        </p:nvSpPr>
        <p:spPr>
          <a:xfrm>
            <a:off x="3479304" y="194954"/>
            <a:ext cx="1307123" cy="2368061"/>
          </a:xfrm>
          <a:custGeom>
            <a:avLst/>
            <a:gdLst>
              <a:gd name="connsiteX0" fmla="*/ 0 w 1307123"/>
              <a:gd name="connsiteY0" fmla="*/ 0 h 2368061"/>
              <a:gd name="connsiteX1" fmla="*/ 199292 w 1307123"/>
              <a:gd name="connsiteY1" fmla="*/ 586153 h 2368061"/>
              <a:gd name="connsiteX2" fmla="*/ 199292 w 1307123"/>
              <a:gd name="connsiteY2" fmla="*/ 1307123 h 2368061"/>
              <a:gd name="connsiteX3" fmla="*/ 521677 w 1307123"/>
              <a:gd name="connsiteY3" fmla="*/ 1981200 h 2368061"/>
              <a:gd name="connsiteX4" fmla="*/ 1307123 w 1307123"/>
              <a:gd name="connsiteY4" fmla="*/ 2368061 h 23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123" h="2368061">
                <a:moveTo>
                  <a:pt x="0" y="0"/>
                </a:moveTo>
                <a:cubicBezTo>
                  <a:pt x="83038" y="184149"/>
                  <a:pt x="166077" y="368299"/>
                  <a:pt x="199292" y="586153"/>
                </a:cubicBezTo>
                <a:cubicBezTo>
                  <a:pt x="232507" y="804007"/>
                  <a:pt x="145561" y="1074615"/>
                  <a:pt x="199292" y="1307123"/>
                </a:cubicBezTo>
                <a:cubicBezTo>
                  <a:pt x="253023" y="1539631"/>
                  <a:pt x="337039" y="1804377"/>
                  <a:pt x="521677" y="1981200"/>
                </a:cubicBezTo>
                <a:cubicBezTo>
                  <a:pt x="706315" y="2158023"/>
                  <a:pt x="1006719" y="2263042"/>
                  <a:pt x="1307123" y="2368061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EDA108-FD8E-4A59-A541-8AC56EB5BA43}"/>
              </a:ext>
            </a:extLst>
          </p:cNvPr>
          <p:cNvSpPr/>
          <p:nvPr/>
        </p:nvSpPr>
        <p:spPr>
          <a:xfrm>
            <a:off x="1773596" y="462673"/>
            <a:ext cx="1863970" cy="207628"/>
          </a:xfrm>
          <a:custGeom>
            <a:avLst/>
            <a:gdLst>
              <a:gd name="connsiteX0" fmla="*/ 0 w 1863970"/>
              <a:gd name="connsiteY0" fmla="*/ 148450 h 207628"/>
              <a:gd name="connsiteX1" fmla="*/ 269631 w 1863970"/>
              <a:gd name="connsiteY1" fmla="*/ 48804 h 207628"/>
              <a:gd name="connsiteX2" fmla="*/ 814754 w 1863970"/>
              <a:gd name="connsiteY2" fmla="*/ 7773 h 207628"/>
              <a:gd name="connsiteX3" fmla="*/ 1471246 w 1863970"/>
              <a:gd name="connsiteY3" fmla="*/ 201204 h 207628"/>
              <a:gd name="connsiteX4" fmla="*/ 1863970 w 1863970"/>
              <a:gd name="connsiteY4" fmla="*/ 142588 h 2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3970" h="207628">
                <a:moveTo>
                  <a:pt x="0" y="148450"/>
                </a:moveTo>
                <a:cubicBezTo>
                  <a:pt x="66919" y="110350"/>
                  <a:pt x="133839" y="72250"/>
                  <a:pt x="269631" y="48804"/>
                </a:cubicBezTo>
                <a:cubicBezTo>
                  <a:pt x="405423" y="25358"/>
                  <a:pt x="614485" y="-17627"/>
                  <a:pt x="814754" y="7773"/>
                </a:cubicBezTo>
                <a:cubicBezTo>
                  <a:pt x="1015023" y="33173"/>
                  <a:pt x="1296377" y="178735"/>
                  <a:pt x="1471246" y="201204"/>
                </a:cubicBezTo>
                <a:cubicBezTo>
                  <a:pt x="1646115" y="223673"/>
                  <a:pt x="1755042" y="183130"/>
                  <a:pt x="1863970" y="14258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AEEA4E0-37C3-44EA-9316-B875C040B7D5}"/>
              </a:ext>
            </a:extLst>
          </p:cNvPr>
          <p:cNvSpPr/>
          <p:nvPr/>
        </p:nvSpPr>
        <p:spPr>
          <a:xfrm>
            <a:off x="1615335" y="2170292"/>
            <a:ext cx="2373923" cy="838200"/>
          </a:xfrm>
          <a:custGeom>
            <a:avLst/>
            <a:gdLst>
              <a:gd name="connsiteX0" fmla="*/ 0 w 2373923"/>
              <a:gd name="connsiteY0" fmla="*/ 838200 h 838200"/>
              <a:gd name="connsiteX1" fmla="*/ 427892 w 2373923"/>
              <a:gd name="connsiteY1" fmla="*/ 339969 h 838200"/>
              <a:gd name="connsiteX2" fmla="*/ 937846 w 2373923"/>
              <a:gd name="connsiteY2" fmla="*/ 228600 h 838200"/>
              <a:gd name="connsiteX3" fmla="*/ 1617784 w 2373923"/>
              <a:gd name="connsiteY3" fmla="*/ 316523 h 838200"/>
              <a:gd name="connsiteX4" fmla="*/ 2373923 w 2373923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3923" h="838200">
                <a:moveTo>
                  <a:pt x="0" y="838200"/>
                </a:moveTo>
                <a:cubicBezTo>
                  <a:pt x="135792" y="639884"/>
                  <a:pt x="271584" y="441569"/>
                  <a:pt x="427892" y="339969"/>
                </a:cubicBezTo>
                <a:cubicBezTo>
                  <a:pt x="584200" y="238369"/>
                  <a:pt x="739531" y="232508"/>
                  <a:pt x="937846" y="228600"/>
                </a:cubicBezTo>
                <a:cubicBezTo>
                  <a:pt x="1136161" y="224692"/>
                  <a:pt x="1378438" y="354623"/>
                  <a:pt x="1617784" y="316523"/>
                </a:cubicBezTo>
                <a:cubicBezTo>
                  <a:pt x="1857130" y="278423"/>
                  <a:pt x="2115526" y="139211"/>
                  <a:pt x="237392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43A344-ACED-4621-B8B7-E468D5882D1D}"/>
              </a:ext>
            </a:extLst>
          </p:cNvPr>
          <p:cNvCxnSpPr>
            <a:cxnSpLocks/>
          </p:cNvCxnSpPr>
          <p:nvPr/>
        </p:nvCxnSpPr>
        <p:spPr>
          <a:xfrm flipH="1">
            <a:off x="190382" y="1343924"/>
            <a:ext cx="114125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50A871-9576-4A78-A458-2AFA82241505}"/>
              </a:ext>
            </a:extLst>
          </p:cNvPr>
          <p:cNvCxnSpPr>
            <a:cxnSpLocks/>
          </p:cNvCxnSpPr>
          <p:nvPr/>
        </p:nvCxnSpPr>
        <p:spPr>
          <a:xfrm>
            <a:off x="1907703" y="2500787"/>
            <a:ext cx="1" cy="114661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69ECBD-4E38-47CC-A43B-7476A2C07D4C}"/>
              </a:ext>
            </a:extLst>
          </p:cNvPr>
          <p:cNvCxnSpPr>
            <a:cxnSpLocks/>
          </p:cNvCxnSpPr>
          <p:nvPr/>
        </p:nvCxnSpPr>
        <p:spPr>
          <a:xfrm flipH="1">
            <a:off x="1907704" y="191796"/>
            <a:ext cx="1" cy="5760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CDE0E2-B01B-42FC-A93D-B28EC41CD202}"/>
              </a:ext>
            </a:extLst>
          </p:cNvPr>
          <p:cNvCxnSpPr>
            <a:cxnSpLocks/>
          </p:cNvCxnSpPr>
          <p:nvPr/>
        </p:nvCxnSpPr>
        <p:spPr>
          <a:xfrm>
            <a:off x="3635896" y="188640"/>
            <a:ext cx="0" cy="5792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1D6FDC-E121-42E6-B5E1-02F32C81EA57}"/>
              </a:ext>
            </a:extLst>
          </p:cNvPr>
          <p:cNvCxnSpPr>
            <a:cxnSpLocks/>
          </p:cNvCxnSpPr>
          <p:nvPr/>
        </p:nvCxnSpPr>
        <p:spPr>
          <a:xfrm>
            <a:off x="3646377" y="2496053"/>
            <a:ext cx="11311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22634F-CC3E-4CA9-AB68-37C8AB757986}"/>
              </a:ext>
            </a:extLst>
          </p:cNvPr>
          <p:cNvSpPr/>
          <p:nvPr/>
        </p:nvSpPr>
        <p:spPr>
          <a:xfrm>
            <a:off x="179512" y="191796"/>
            <a:ext cx="4608512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1AC6C-DEC0-4735-A80C-31F49C198F93}"/>
              </a:ext>
            </a:extLst>
          </p:cNvPr>
          <p:cNvSpPr/>
          <p:nvPr/>
        </p:nvSpPr>
        <p:spPr>
          <a:xfrm>
            <a:off x="1331640" y="770565"/>
            <a:ext cx="2314737" cy="1725487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6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3</cp:revision>
  <dcterms:created xsi:type="dcterms:W3CDTF">2017-09-02T21:18:20Z</dcterms:created>
  <dcterms:modified xsi:type="dcterms:W3CDTF">2017-09-03T05:01:18Z</dcterms:modified>
</cp:coreProperties>
</file>