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5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11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3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9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7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5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9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9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980A-961D-40F3-A79E-80DE74D50C2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82D8-6F4E-40D3-ACDC-545FECC9C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2E545-34C4-49AF-A8E3-90A6F29A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CFB02-8DA4-40D8-8AC7-D28C5C89161B}"/>
              </a:ext>
            </a:extLst>
          </p:cNvPr>
          <p:cNvSpPr/>
          <p:nvPr/>
        </p:nvSpPr>
        <p:spPr>
          <a:xfrm>
            <a:off x="0" y="3833459"/>
            <a:ext cx="9144000" cy="70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BA452-F5D6-42B9-9D5A-DFAA56CACC02}"/>
              </a:ext>
            </a:extLst>
          </p:cNvPr>
          <p:cNvSpPr txBox="1"/>
          <p:nvPr/>
        </p:nvSpPr>
        <p:spPr>
          <a:xfrm>
            <a:off x="8337369" y="337179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4800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C3A3F-14CF-430F-BDA2-7D326DE6B691}"/>
              </a:ext>
            </a:extLst>
          </p:cNvPr>
          <p:cNvSpPr txBox="1"/>
          <p:nvPr/>
        </p:nvSpPr>
        <p:spPr>
          <a:xfrm>
            <a:off x="8337369" y="386862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4500</a:t>
            </a:r>
          </a:p>
        </p:txBody>
      </p:sp>
    </p:spTree>
    <p:extLst>
      <p:ext uri="{BB962C8B-B14F-4D97-AF65-F5344CB8AC3E}">
        <p14:creationId xmlns:p14="http://schemas.microsoft.com/office/powerpoint/2010/main" val="117620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Inns</dc:creator>
  <cp:lastModifiedBy>Simon Inns</cp:lastModifiedBy>
  <cp:revision>1</cp:revision>
  <dcterms:created xsi:type="dcterms:W3CDTF">2017-09-02T06:54:43Z</dcterms:created>
  <dcterms:modified xsi:type="dcterms:W3CDTF">2017-09-02T06:57:25Z</dcterms:modified>
</cp:coreProperties>
</file>