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0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2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B9B4-A937-468B-89AB-FC0A8197796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431B-3E42-4F47-BD89-6CFD3CEDB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3DB657-14E4-4CD3-A14E-5BD038A73939}"/>
              </a:ext>
            </a:extLst>
          </p:cNvPr>
          <p:cNvSpPr/>
          <p:nvPr/>
        </p:nvSpPr>
        <p:spPr>
          <a:xfrm>
            <a:off x="5178503" y="3573016"/>
            <a:ext cx="3641969" cy="2731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76C2A2-A6A0-4B48-B2D3-714F45E0CD0F}"/>
              </a:ext>
            </a:extLst>
          </p:cNvPr>
          <p:cNvSpPr/>
          <p:nvPr/>
        </p:nvSpPr>
        <p:spPr>
          <a:xfrm>
            <a:off x="611560" y="3573016"/>
            <a:ext cx="3641969" cy="2731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81A2C-3D64-46EC-8979-CF96AF44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87" y="3429000"/>
            <a:ext cx="3641969" cy="2731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58B15-09DE-49A2-8550-9265F3F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9" y="188640"/>
            <a:ext cx="3641969" cy="2731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49A22-3131-4165-BAAD-7BB7BAFA7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3641969" cy="2731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4B0452-6672-49ED-98D9-E35A1E3C1876}"/>
              </a:ext>
            </a:extLst>
          </p:cNvPr>
          <p:cNvSpPr txBox="1"/>
          <p:nvPr/>
        </p:nvSpPr>
        <p:spPr>
          <a:xfrm>
            <a:off x="683568" y="3116396"/>
            <a:ext cx="1243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 photographs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F0869-2358-4CAC-9112-6AE97A8FF6E5}"/>
              </a:ext>
            </a:extLst>
          </p:cNvPr>
          <p:cNvSpPr txBox="1"/>
          <p:nvPr/>
        </p:nvSpPr>
        <p:spPr>
          <a:xfrm>
            <a:off x="7400787" y="3116396"/>
            <a:ext cx="1347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20 pages of text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D0ACF56-BCC5-41ED-A509-97E56D5E9311}"/>
              </a:ext>
            </a:extLst>
          </p:cNvPr>
          <p:cNvSpPr/>
          <p:nvPr/>
        </p:nvSpPr>
        <p:spPr>
          <a:xfrm>
            <a:off x="5364089" y="1479957"/>
            <a:ext cx="2664296" cy="3024336"/>
          </a:xfrm>
          <a:prstGeom prst="arc">
            <a:avLst>
              <a:gd name="adj1" fmla="val 16200000"/>
              <a:gd name="adj2" fmla="val 3394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1538A1E-A791-4868-B97B-419AE6FC1E4E}"/>
              </a:ext>
            </a:extLst>
          </p:cNvPr>
          <p:cNvSpPr/>
          <p:nvPr/>
        </p:nvSpPr>
        <p:spPr>
          <a:xfrm rot="16200000">
            <a:off x="1161721" y="1577868"/>
            <a:ext cx="3096344" cy="2900522"/>
          </a:xfrm>
          <a:prstGeom prst="arc">
            <a:avLst>
              <a:gd name="adj1" fmla="val 16200000"/>
              <a:gd name="adj2" fmla="val 3394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F1A6986-152F-4431-AB78-BF08BFDD906D}"/>
              </a:ext>
            </a:extLst>
          </p:cNvPr>
          <p:cNvSpPr/>
          <p:nvPr/>
        </p:nvSpPr>
        <p:spPr>
          <a:xfrm rot="7812580">
            <a:off x="3611023" y="4569575"/>
            <a:ext cx="1944216" cy="2222826"/>
          </a:xfrm>
          <a:prstGeom prst="arc">
            <a:avLst>
              <a:gd name="adj1" fmla="val 16200000"/>
              <a:gd name="adj2" fmla="val 3394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6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2</cp:revision>
  <dcterms:created xsi:type="dcterms:W3CDTF">2017-09-02T07:38:47Z</dcterms:created>
  <dcterms:modified xsi:type="dcterms:W3CDTF">2017-09-02T07:49:46Z</dcterms:modified>
</cp:coreProperties>
</file>