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BABF68-DA5B-465F-A34B-57729A4FBAA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54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21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TextShape 3"/>
          <p:cNvSpPr txBox="1"/>
          <p:nvPr/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03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3"/>
          <p:cNvSpPr txBox="1"/>
          <p:nvPr/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00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26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0473120" y="496440"/>
            <a:ext cx="17010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嵌入式系统设计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2"/>
          <p:cNvSpPr/>
          <p:nvPr/>
        </p:nvSpPr>
        <p:spPr>
          <a:xfrm>
            <a:off x="0" y="978840"/>
            <a:ext cx="121917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图片 1"/>
          <p:cNvPicPr/>
          <p:nvPr/>
        </p:nvPicPr>
        <p:blipFill>
          <a:blip r:embed="rId14"/>
          <a:stretch/>
        </p:blipFill>
        <p:spPr>
          <a:xfrm>
            <a:off x="0" y="-14040"/>
            <a:ext cx="4787280" cy="9918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41720" y="1810440"/>
            <a:ext cx="11604240" cy="42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上个实验遇到的问题：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1.sc_application没有找到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可能的原因：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1)systemC安装出问题，没有找到systemC的库，重新安装下systemC。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2)编译失败了，在所修改后的路径下没有找到文件。可能你的系统是32位的，用uname -a命令查。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如果出现 x86_64,说明是64位的，如果是i686的，说明是32位的。根据位数来修改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lib-linux。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3)中文系统会因为时间问题，导致runexample.xml文件编译出错，注释掉里面一段代码就行。具体看群文件。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2.xml文件双击打开后修改完无法保存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因为里面的xml文件加锁了，只是普通的用户权限无法进行修改，需要root权限。(为什么会加了锁呢?)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可以在命令行用sudo gedit 文件名 指令来修改。也可以适用vi或vim命令去修改。有兴趣同学可以自己百度。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3.16.04的ubuntun需要安装jdk8 。强行安装jdk7可能无法运行。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dot文件可以直接进入到对应文件夹，双击打开，打开时会提醒你安装xdot工具。安装后就能打开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542880" y="1145520"/>
            <a:ext cx="9946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总结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257040" y="1204560"/>
            <a:ext cx="5478480" cy="52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square.c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部分代码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lang="en-US" sz="18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square_fire(DOLProcess *p)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float i;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&lt;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// 读square的端口“PORT_IN”,将值读到i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DOL_read((void*)PORT_IN, &amp;i, sizeof(float), p);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n-US" sz="18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= i*i;     //做了个平方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// 写square的端口“PORT_OUT”,把 I 写到那个端口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DOL_write((void*)PORT_OUT, &amp;i, sizeof(float), p);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p-&gt;local-&gt;index++;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&gt;=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DOL_detach(p);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-1;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6095880" y="2575440"/>
            <a:ext cx="5454360" cy="14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定义平方进程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square_fire信号处理函数，读入输入端信号i，将其平方后写出到输出端，也是重复length次之后就停止了。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330120" y="1145160"/>
            <a:ext cx="5180760" cy="3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./examples/example1/example1.xml文件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671080" y="1562760"/>
            <a:ext cx="6187680" cy="44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进程定义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&lt;process name=“未知数1"&gt;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type=“未知数2” name=“未知数3”/&gt;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有几个端口就要有几行这个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type=“未知数2” name=“未知数3”/&gt;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这里就是说有2个端口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&lt;source type=“c” location=“未知数1.c"/&gt;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&lt;/process&gt;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未知数1==实现的模块的名字，比如写了xxx.c这里就是xxx了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未知数2==output或者input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未知数3==端口的名字，在*.h的文件里面，见左图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图片 6"/>
          <p:cNvPicPr/>
          <p:nvPr/>
        </p:nvPicPr>
        <p:blipFill>
          <a:blip r:embed="rId2"/>
          <a:stretch/>
        </p:blipFill>
        <p:spPr>
          <a:xfrm>
            <a:off x="472680" y="1630800"/>
            <a:ext cx="4392000" cy="2959920"/>
          </a:xfrm>
          <a:prstGeom prst="rect">
            <a:avLst/>
          </a:prstGeom>
          <a:ln>
            <a:noFill/>
          </a:ln>
        </p:spPr>
      </p:pic>
      <p:pic>
        <p:nvPicPr>
          <p:cNvPr id="104" name="图片 7"/>
          <p:cNvPicPr/>
          <p:nvPr/>
        </p:nvPicPr>
        <p:blipFill>
          <a:blip r:embed="rId3"/>
          <a:stretch/>
        </p:blipFill>
        <p:spPr>
          <a:xfrm>
            <a:off x="707040" y="4686840"/>
            <a:ext cx="3923280" cy="20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内容占位符 4"/>
          <p:cNvPicPr/>
          <p:nvPr/>
        </p:nvPicPr>
        <p:blipFill>
          <a:blip r:embed="rId2"/>
          <a:stretch/>
        </p:blipFill>
        <p:spPr>
          <a:xfrm>
            <a:off x="579240" y="1516680"/>
            <a:ext cx="5011560" cy="19029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5591520" y="2309040"/>
            <a:ext cx="6462360" cy="32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通道定义，一条线就是一条通道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&lt;sw_channel type=“fifo” size=“未知数1” name=“未知数2"&gt;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type=“input” name=“in"/&gt;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type=“output” name=“out"/&gt;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两个端口，一个叫”in”，一个叫”out”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&lt;/sw_channel&gt;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未知数1是指缓冲区的大小，左边是10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未知数2是这条线的名字，比如左边是C2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内容占位符 4"/>
          <p:cNvPicPr/>
          <p:nvPr/>
        </p:nvPicPr>
        <p:blipFill>
          <a:blip r:embed="rId2"/>
          <a:stretch/>
        </p:blipFill>
        <p:spPr>
          <a:xfrm>
            <a:off x="664920" y="1363680"/>
            <a:ext cx="4449960" cy="35521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6251040" y="1363680"/>
            <a:ext cx="5587920" cy="49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定义各个模块之间的连接,一条线会对应两个connection，就是A框的右手牵着这条线的左边，这条线的右边牵着B框。</a:t>
            </a:r>
            <a:r>
              <a:rPr lang="en-US" sz="2000" b="1" i="1" u="sng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！！每条线要有2个connection！！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&lt;connection name=“未知数1"&gt;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&lt;origin name=“未知数2”&gt;!!从这!!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   &lt;port name=“未知数3"/&gt;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&lt;/origin&gt;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&lt;target name=“未知数4”&gt;!!连到这!!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     &lt;port name=“未知数5"/&gt;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 &lt;/target&gt;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&lt;/connection&gt;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未知数1是这段感情的名字，随便填。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未知数2\未知数4是模块或者通道的名字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未知数3\未知数5要对应process或者channel的端口名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82160" y="5036400"/>
            <a:ext cx="54453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举个例子，上面这条connection叫“g-c”；它从”gennerator”这个模块的”1”端口连接到“c1”这个模块（线）的”0”端口。此时还需要对应另外的一条connection，它要从“c1”这个模块（线）的其他端口，连接到其他的模块上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内容占位符 4"/>
          <p:cNvPicPr/>
          <p:nvPr/>
        </p:nvPicPr>
        <p:blipFill>
          <a:blip r:embed="rId2"/>
          <a:stretch/>
        </p:blipFill>
        <p:spPr>
          <a:xfrm>
            <a:off x="579240" y="1516680"/>
            <a:ext cx="5011560" cy="190296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5591520" y="2309040"/>
            <a:ext cx="6462360" cy="32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通道定义，一条线就是一条通道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&lt;sw_channel type=“fifo” size=“未知数1” name=“未知数2"&gt;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type=“input” name=“in"/&gt;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    &lt;port type=“output” name=“out"/&gt;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两个端口，一个叫”in”，一个叫”out”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&lt;/sw_channel&gt;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未知数1是指缓冲区的大小，左边是10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未知数2是这条线的名字，比如左边是C2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内容占位符 7"/>
          <p:cNvPicPr/>
          <p:nvPr/>
        </p:nvPicPr>
        <p:blipFill>
          <a:blip r:embed="rId2"/>
          <a:stretch/>
        </p:blipFill>
        <p:spPr>
          <a:xfrm>
            <a:off x="739080" y="1741320"/>
            <a:ext cx="4190400" cy="39330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387040" y="2877480"/>
            <a:ext cx="6120720" cy="166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example1 运行结果如左图所示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 产生0-19的整数（length为20，初始值为0）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 对输入进行平方操作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 输出结果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838080" y="1570320"/>
            <a:ext cx="1051488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example2 代码分析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204280"/>
            <a:ext cx="10514880" cy="83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各进程功能定义与example1相同，不同之处在于example2架构中中包含3个square进程，故结果为 i</a:t>
            </a:r>
            <a:r>
              <a:rPr lang="en-US" sz="24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图片 6"/>
          <p:cNvPicPr/>
          <p:nvPr/>
        </p:nvPicPr>
        <p:blipFill>
          <a:blip r:embed="rId2"/>
          <a:stretch/>
        </p:blipFill>
        <p:spPr>
          <a:xfrm>
            <a:off x="838080" y="3754800"/>
            <a:ext cx="10514880" cy="150408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5208840" y="4890240"/>
            <a:ext cx="1773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example2 dot图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内容占位符 6"/>
          <p:cNvPicPr/>
          <p:nvPr/>
        </p:nvPicPr>
        <p:blipFill>
          <a:blip r:embed="rId2"/>
          <a:stretch/>
        </p:blipFill>
        <p:spPr>
          <a:xfrm>
            <a:off x="736200" y="1613160"/>
            <a:ext cx="5180760" cy="46468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390240" y="1125360"/>
            <a:ext cx="518076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通过迭代，定义了3个square模块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内容占位符 4"/>
          <p:cNvPicPr/>
          <p:nvPr/>
        </p:nvPicPr>
        <p:blipFill>
          <a:blip r:embed="rId3"/>
          <a:stretch/>
        </p:blipFill>
        <p:spPr>
          <a:xfrm>
            <a:off x="6924240" y="1613160"/>
            <a:ext cx="4394880" cy="441288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6531120" y="1125360"/>
            <a:ext cx="5180760" cy="38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迭代生成连接connection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内容占位符 4"/>
          <p:cNvPicPr/>
          <p:nvPr/>
        </p:nvPicPr>
        <p:blipFill>
          <a:blip r:embed="rId2"/>
          <a:stretch/>
        </p:blipFill>
        <p:spPr>
          <a:xfrm>
            <a:off x="1189080" y="1662480"/>
            <a:ext cx="4245480" cy="427716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6440040" y="3011040"/>
            <a:ext cx="5180760" cy="15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example2 运行结果如左图所示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generator 生成0~19的整数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square 经过三次平方操作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consumer 输出结果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5296320" y="2814120"/>
            <a:ext cx="1656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结合论文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6347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4046760" y="6365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4533531" y="3017519"/>
            <a:ext cx="3339017" cy="1423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编译</a:t>
            </a:r>
            <a:r>
              <a:rPr lang="zh-CN" alt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过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16680" y="2015640"/>
            <a:ext cx="10514880" cy="40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02120" y="1035000"/>
            <a:ext cx="18079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实验报告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55680" y="1608480"/>
            <a:ext cx="11287080" cy="47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1.必须用markdown写，然后转化出来pdf文件。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2.提交方式是每次交报告前，会给你们一个链接去交报告。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3.报告需要写的内容，需要提交的东西都会在该链接上列出来。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4.报告的命名方式用lab1,lab2....来进行命名，不用加上姓名学号。提交网站上会要求你们填写学号和姓名，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系统会将你的学号姓名加文件的名字合成一个名字上传上去。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5.不要交压缩包。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6.报告模板群里已有一个，可以根据个人需求去进行修改。但是必须保证模板里有的东西，个人的报告中必须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有。特别是联系方式。如果你的报告出现问题，TA们可以尽快通知你们。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7.写完的报告暂时保存。以防提交上来的报告是无效的。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8.提交报告时请注意你所提交的东西是否正确。不要把什么web、安卓、数据库的报告提交上来。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6347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4046760" y="6365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616680" y="1372680"/>
            <a:ext cx="105148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实验报告提交及要求：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16680" y="2015640"/>
            <a:ext cx="10514880" cy="40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修改example2，让3个square模块变成2个, tips:修改xml的iterator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修改example1，使其输出3次方数，tips:修改square.c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提示：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修改代码之后，重新编译、运行（sudo ant –f runexample.xml –Dnumber=XXX）XXX是运行example的号码，比如上面是2和1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报告内容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改完的*.dot截图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结合论文分析编译过程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截止日期：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lab2提交时间：10.23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lab3提交事件：10.27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381960" y="1074960"/>
            <a:ext cx="32364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markdown语法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378360" y="1730520"/>
            <a:ext cx="9877320" cy="42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1.标题： # 一级标题  ## 二级标题  以此类推，总共有六级标题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2.列表： 在文字前加个*即为无需列表。加1. 2. 则为有序列表。符号和文字间要有一个空格。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3.图片：![]()  括号中为图片的URL地址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4.表格：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|table  |Are   |Cool 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|--------|-------|-------|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|row1  |row1|row1|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5.代码：用``作为应用(`在Esc下方)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6.分割线：用三个*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289440" y="2770560"/>
            <a:ext cx="116121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Lab3: DOL实例分析&amp;编程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880200" y="1247760"/>
            <a:ext cx="98287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example中各文件的含义：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src文件夹：各进程（生产者，消费者，处理模块等）的功能定义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example1.xml：系统架构即模块连接方式定义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图片 8"/>
          <p:cNvPicPr/>
          <p:nvPr/>
        </p:nvPicPr>
        <p:blipFill>
          <a:blip r:embed="rId2"/>
          <a:stretch/>
        </p:blipFill>
        <p:spPr>
          <a:xfrm>
            <a:off x="1669320" y="2649600"/>
            <a:ext cx="6143040" cy="3180600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3384000" y="5821920"/>
            <a:ext cx="2056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example1目录文件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4"/>
          <p:cNvSpPr/>
          <p:nvPr/>
        </p:nvSpPr>
        <p:spPr>
          <a:xfrm>
            <a:off x="437760" y="1601640"/>
            <a:ext cx="1051488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代码相关内容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437760" y="2334960"/>
            <a:ext cx="10514880" cy="26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/src 文件夹内包含2种文件：*.c, 与对应的.h，就是实现的模块，就是*.dot的框框的功能描述。（每个模块要实现2个接口，xxx_init和xxx_fire两个函数，分别是初始化这个模块是干了什么，以及这个模块开干的时候做什么）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./example*.xml 里面定义了模块与模块之间是怎么连接的，就是有哪些框，哪些线，比如A框跟B框用一根线连起来，他们就在一起了。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这个xml是这样的：process就是那些框, sw_channel那些线, connection就是把线的那头连到框的那头。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2303640" y="5803200"/>
            <a:ext cx="18939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example1 dot图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7434720" y="6202440"/>
            <a:ext cx="18939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example1 src目录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542160" y="1105200"/>
            <a:ext cx="1051488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example1 代码分析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542160" y="1747800"/>
            <a:ext cx="10514880" cy="44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运行example1之后的dot图，其中包含生产者、平方模块、消费者【3个框】、通道C1与C2【两条线】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可以看到src里面，对应gennerator这个模块的代码就是gennerator.h, generator.c啦。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图片 12"/>
          <p:cNvPicPr/>
          <p:nvPr/>
        </p:nvPicPr>
        <p:blipFill>
          <a:blip r:embed="rId2"/>
          <a:stretch/>
        </p:blipFill>
        <p:spPr>
          <a:xfrm>
            <a:off x="542160" y="3681360"/>
            <a:ext cx="4885560" cy="2152080"/>
          </a:xfrm>
          <a:prstGeom prst="rect">
            <a:avLst/>
          </a:prstGeom>
          <a:ln>
            <a:noFill/>
          </a:ln>
        </p:spPr>
      </p:pic>
      <p:pic>
        <p:nvPicPr>
          <p:cNvPr id="82" name="图片 13"/>
          <p:cNvPicPr/>
          <p:nvPr/>
        </p:nvPicPr>
        <p:blipFill>
          <a:blip r:embed="rId3"/>
          <a:stretch/>
        </p:blipFill>
        <p:spPr>
          <a:xfrm>
            <a:off x="5580360" y="3465360"/>
            <a:ext cx="5476680" cy="276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6076440" y="1617840"/>
            <a:ext cx="5794560" cy="42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定义进程：每个模块都要写上xxx_fire（可能被执行无数次），至于init是可选择写或者不写的，xxx_init（只会被执行一次）。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generator_init 是初始化函数。这里代码的意思是将当前位置置为0，设置生产者长度。这里的local指针指向的是.h文件的_local_states结构。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generator_fire 是信号产生函数。这里的代码是：如果当前位置小于生产长度，则将x（这里是当前下标）写入到输出端，否则销毁进程。所以说就是，让这个程序被发射、开火、执行length次之后停下来。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30840" y="1473120"/>
            <a:ext cx="6593400" cy="5576040"/>
          </a:xfrm>
          <a:custGeom>
            <a:avLst/>
            <a:gdLst/>
            <a:ahLst/>
            <a:cxnLst/>
            <a:rect l="l" t="t" r="r" b="b"/>
            <a:pathLst>
              <a:path w="13955" h="8355">
                <a:moveTo>
                  <a:pt x="0" y="0"/>
                </a:moveTo>
                <a:lnTo>
                  <a:pt x="9298" y="172"/>
                </a:lnTo>
                <a:lnTo>
                  <a:pt x="13955" y="7825"/>
                </a:lnTo>
                <a:lnTo>
                  <a:pt x="0" y="8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generator.c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lang="en-US" sz="18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generator_init(DOLProcess *p)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p-&gt;</a:t>
            </a:r>
            <a:r>
              <a:rPr lang="en-US" sz="18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local-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&gt;index =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p-&gt;</a:t>
            </a:r>
            <a:r>
              <a:rPr lang="en-US" sz="18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local-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&gt;len = LENGTH;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lang="en-US" sz="18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generator_fire(DOLProcess *p)</a:t>
            </a:r>
            <a:r>
              <a:rPr lang="en-US" sz="1800" b="0" i="1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&lt;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float x = (float)p-&gt;local-&gt;index;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//将x写到generator的端口“PORT_OUT”上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n-US" sz="18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DOL_write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((void*)</a:t>
            </a:r>
            <a:r>
              <a:rPr lang="en-US" sz="18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PORT_OUT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&amp;(x), sizeof(float), 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p-&gt;local-&gt;index++;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&gt;=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DOL_detach(p); //销毁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-1;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Dr. Kai Huang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22480" y="1191960"/>
            <a:ext cx="7441560" cy="51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consumer.c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lang="en-US" sz="16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consumer_init(DOLProcess *p) 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sprintf(p-&gt;local-&gt;name, “consumer”); //就是p-&gt;local-&gt;name==“consumer”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p-&gt;local-&gt;index =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p-&gt;local-&gt;len = LENGTH;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lang="en-US" sz="16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consumer_fire(DOLProcess *p)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float c;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&lt;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DOL_read((void*)PORT_IN, &amp;c, sizeof(float), p);//读consumer的端口“PORT_IN”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printf(“%s: %f\n”, p-&gt;local-&gt;name, c); //将结构输出到命令行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p-&gt;local-&gt;index++;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if (p-&gt;local-&gt;index &gt;= p-&gt;local-&gt;len)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DOL_detach(p);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-1;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479000" y="2318040"/>
            <a:ext cx="4299840" cy="29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定义消费者进程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consumer_init初始化函数，含义同generator_init。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consumer_fire信号消费函数，若当前位置小于设定长度，则读出输入端信号，并且打印；否则销毁进程（停下来）。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1431</Words>
  <Application>Microsoft Office PowerPoint</Application>
  <PresentationFormat>宽屏</PresentationFormat>
  <Paragraphs>212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DejaVu Sans</vt:lpstr>
      <vt:lpstr>SimSun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zd</dc:creator>
  <dc:description/>
  <cp:lastModifiedBy>linlin liu</cp:lastModifiedBy>
  <cp:revision>89</cp:revision>
  <dcterms:created xsi:type="dcterms:W3CDTF">2017-10-09T13:58:44Z</dcterms:created>
  <dcterms:modified xsi:type="dcterms:W3CDTF">2017-10-10T15:47:41Z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