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E5370F-014B-2694-A127-31A744CA1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364D5E8-E1D4-E4D3-7A1B-B834815E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A02138-3A4B-39BB-0254-98A07C6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7954F4-8899-4624-3D73-E26BCC1F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92306A-F33C-D290-C482-937075D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7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DC25D7-095E-FB27-A312-CBE79649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810DD1D-F2C1-3661-A01C-FB2C4856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04F43A-A5BD-B7D1-D8EA-31F11C5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6A356C-F361-2042-DF39-C41698B6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CA996B-BC78-B117-645C-3D10B306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6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FE0FC97-A949-A477-D6F1-B688B1E81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26242AF-FDEE-1998-7472-4199BC1A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4B5D53-852C-F58A-8967-1D25507E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F27234-0DF9-FF0F-0AE5-5E71E40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371267-F954-C402-1991-3500B64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525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AABED8-4437-714E-60C4-98D3E20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FFBDED-0105-9A22-6B94-4CE66D9C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1A576F-49FD-87C5-D1ED-25614C7D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59F9721-3924-B73E-5974-12A89E5F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700089-8A83-3475-9CFA-3F2E035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3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2E44AE-7703-A75D-4F2A-69856129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C90E244-3C45-39E8-7CC6-E70B803E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2338FB-DA3F-FA70-2314-DF4C4312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C31291-53C3-CB96-6922-857DA5A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E87A65-D933-6677-91FF-E694C6A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8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657B48-AFF5-8088-28F8-7966ABCC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70B66-C68F-594C-A04C-8BB43A6E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3E5C2A2-BD26-D0A5-B1B6-FFF02A39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3797362-04F9-F792-2AE4-8E21EAE6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76CB6D-6437-E08F-AE25-C66791B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711D23-D235-5E1C-818E-B0462EF8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78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A8D93-92B2-C38A-3501-3AD78A9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8A83F31-B1F4-C6CC-D694-1DB860DA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665D96A-6492-4605-B4CD-A93E156A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830D5BC-D02D-134A-8E6A-81AF0B17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453D676-5A14-AC06-04ED-D06DF193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EE62577-CB33-2C0A-9A86-284A4897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3A351CA-0085-15E6-6E9C-232F89AC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4239011-AE54-DA93-429E-35F1E168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58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7BE47C-075F-DB21-DD77-2257D117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A1F7805-EC59-8FEB-495F-6B168DB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3A325B-BA21-86F7-71E0-EC5A1D6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2267B6E-9828-ACE7-8379-34F3459E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9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3B36D8B-1931-E40C-053A-758C4781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000E8D4-D39E-AB20-BEB6-0847F00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6F0DFAC-748D-BDA2-0D25-6BAD73A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6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E23E87-2006-59E8-6515-9C5D2371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B299EF-7030-2107-573B-39136885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421A9E-D173-C927-90CA-59C2850A3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E38815-77CA-0628-EA60-D56A8DA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633D813-3953-8882-2E37-8FDF22DF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8055F68-8909-2C57-D1DA-359EAA2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51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5077A2-4DB4-037C-0991-220DF4EE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1D95332-FF46-90D3-2F14-EA61C2FD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B13C387-4F1C-650F-D89A-086537BF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773D29-AB12-5BA9-9862-AB32004A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F23334-ED9C-A81D-6872-832A2ED5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9520D6-8428-FD7A-741C-F376630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467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29333CE-AA0C-B70A-F43A-2884172C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097426-54EC-F6AE-B6BE-CEBAEABEA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4AA789D-7970-154B-5118-74D89BB41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CBB5-7194-A346-8D2F-8241B9CD9CC7}" type="datetimeFigureOut">
              <a:rPr lang="sv-SE" smtClean="0"/>
              <a:t>2024-03-03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4F538B-A64C-80BF-7868-BB1105EB4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0D914E-AB52-B6A6-2138-84E700A4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57D2-07F0-9244-A1F1-32D3E036F0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0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password_change.html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 descr="En bild som visar text, programvara, Webbsida, Webbplats&#10;&#10;Automatiskt genererad beskrivning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87" y="1645123"/>
            <a:ext cx="6859226" cy="4933708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46DFEF5F-635E-4B18-89AF-25C4CD4EA07B}"/>
              </a:ext>
            </a:extLst>
          </p:cNvPr>
          <p:cNvSpPr txBox="1"/>
          <p:nvPr/>
        </p:nvSpPr>
        <p:spPr>
          <a:xfrm>
            <a:off x="531341" y="2174789"/>
            <a:ext cx="200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err="1"/>
              <a:t>Error</a:t>
            </a:r>
            <a:r>
              <a:rPr lang="sv-SE" dirty="0"/>
              <a:t>:</a:t>
            </a:r>
          </a:p>
          <a:p>
            <a:r>
              <a:rPr lang="sv-SE" dirty="0"/>
              <a:t>The </a:t>
            </a:r>
            <a:r>
              <a:rPr lang="sv-SE" dirty="0" err="1"/>
              <a:t>error</a:t>
            </a:r>
            <a:r>
              <a:rPr lang="sv-SE" dirty="0"/>
              <a:t> is </a:t>
            </a:r>
            <a:r>
              <a:rPr lang="sv-SE" dirty="0" err="1"/>
              <a:t>located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the Django form.</a:t>
            </a:r>
          </a:p>
        </p:txBody>
      </p:sp>
    </p:spTree>
    <p:extLst>
      <p:ext uri="{BB962C8B-B14F-4D97-AF65-F5344CB8AC3E}">
        <p14:creationId xmlns:p14="http://schemas.microsoft.com/office/powerpoint/2010/main" val="152325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/>
              <a:t>staff_list.</a:t>
            </a:r>
            <a:r>
              <a:rPr lang="sv-SE" dirty="0" err="1"/>
              <a:t>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3225" y="2131641"/>
            <a:ext cx="4925549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login.html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387" y="2131641"/>
            <a:ext cx="6859226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logout.html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6740" y="2131641"/>
            <a:ext cx="4898520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6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index.html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8846" y="2131641"/>
            <a:ext cx="4914308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review.html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0847" y="2131641"/>
            <a:ext cx="4910305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events.html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57182" y="2131641"/>
            <a:ext cx="4877635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profile.html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3225" y="2131641"/>
            <a:ext cx="4925549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0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booking_list.html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5113" y="2131641"/>
            <a:ext cx="4921773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8CE30BC-6C31-61FE-D324-AEB2DB82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82945"/>
          </a:xfrm>
        </p:spPr>
        <p:txBody>
          <a:bodyPr/>
          <a:lstStyle/>
          <a:p>
            <a:r>
              <a:rPr lang="sv-SE" dirty="0" err="1"/>
              <a:t>new_booking.html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C2E58970-C68F-5292-4B0A-9F44B06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HTML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FE40F10-D26F-96AB-28A3-FF13FFC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7656" y="2131641"/>
            <a:ext cx="4896688" cy="3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Macintosh PowerPoint</Application>
  <PresentationFormat>Bredbild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HTML Validation</vt:lpstr>
      <vt:lpstr>HTML Validation</vt:lpstr>
      <vt:lpstr>HTML Validation</vt:lpstr>
      <vt:lpstr>HTML Validation</vt:lpstr>
      <vt:lpstr>HTML Validation</vt:lpstr>
      <vt:lpstr>HTML Validation</vt:lpstr>
      <vt:lpstr>HTML Validation</vt:lpstr>
      <vt:lpstr>HTML Validation</vt:lpstr>
      <vt:lpstr>HTML Validation</vt:lpstr>
      <vt:lpstr>HTML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Validation</dc:title>
  <dc:creator>Simon Jellvert</dc:creator>
  <cp:lastModifiedBy>Simon Jellvert</cp:lastModifiedBy>
  <cp:revision>2</cp:revision>
  <dcterms:created xsi:type="dcterms:W3CDTF">2024-03-01T16:34:16Z</dcterms:created>
  <dcterms:modified xsi:type="dcterms:W3CDTF">2024-03-03T19:46:27Z</dcterms:modified>
</cp:coreProperties>
</file>