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66598A-6C04-E8EC-8CBB-803763066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E7882B1-F932-B6D8-6E73-A633359A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9BD4231-E395-7CC4-1D7E-727DDD0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921CDF-91CE-A0E8-5436-A6848B01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F63F05-05BF-CD8C-D77C-E1C00002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BF3D4-6B16-6F27-0D9C-3A5AC945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F544BA3-4901-D6D3-CF5F-559D0C11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4F7FBE0-F664-2703-6074-B4E5279E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3A819B-EF4C-1661-9C16-9BEC2E1F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D24E46-64AD-5ABD-3721-A61D50C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201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0B25B0-0EDB-F915-A4DE-7A146E95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D9D69EE-56E9-3E87-5DD8-E066DB3C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028FB00-293D-5FDA-1EDC-FFE26623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DC5D9A0-9653-7E3A-A151-5B5BF351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A8D648-60E2-C54A-B337-3C1ED836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397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0B0CCF-E935-D187-0FC0-82F8AABF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84E1AB-D11D-2BF5-12AE-B12C12E4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2E2EBDD-3A0D-A3AF-A4A9-012869E5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456730-B3EF-5A32-D1E1-E1EC274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04E777-D2EC-7E1A-CD69-01CC22B6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896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75CAB-4116-578A-6790-80D2DB7E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07BF8A-09AA-5A21-BF5C-D7DFB785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A50CBD-FE98-1ABD-984E-F5C6A07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5C3704-882F-FDA1-4F5F-5140C18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61A7DB-29A8-DB1A-7C2C-70131783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3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B594D4-AA67-D9CF-B9B8-C6218E5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4B482B-E6D4-66CE-ED38-E56DDD779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C141D65-899E-2D83-D8AC-9E8ACF2E7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3825531-9989-E67E-1E10-217BB264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D63AF3-00C7-A652-C9CA-D5588F4D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821081-9A82-03B1-EA04-9C445EE9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2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7E98CD-5628-6E8F-72D9-455E595C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32CA586-DF62-2B5C-19DC-6A012D54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BD8B41F-3F18-6AD4-A5B4-64F6589E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618011-D282-051B-8BA6-E57D2389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367965A-44BF-AC1A-726B-4CD669DA0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CE76D6D-E9C0-D015-7CF1-F19FF4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9C83F28-ED91-A064-0638-5A448515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3EF9C6E-4E1A-1620-AE58-F7B92E28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25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11398C-8668-7EDF-F8E0-A0A6711B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455584D-0FE0-FB98-AF78-04A33D9A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6A174E-5778-1A44-DFE2-E2AD1EBB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FC2D867-4E9A-F2A0-8AF0-70348E52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825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D02650A-F9AE-2131-0062-165766FA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4BDAB29-4873-4091-F727-A0D32814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AD7646B-6028-F053-B305-E6C7CCB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50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3AB6F4-6CF5-B579-4976-C1980E13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F74975-AC48-89C3-0151-3A7D8C93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5C2E060-F3F8-E058-AEB6-D459B22B3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48022B-AEC5-1030-D587-7CE0C87C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D526B0-F7EB-60A8-26DA-7B3073C1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FD569C0-15BF-BF50-E3B4-C26AD72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4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F06A10-EE16-B1BC-E45F-8782DEE3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A1C3345-5EA4-EDF2-B8F5-143EB46A4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909F8EA-B0BF-3748-30B7-6B45EFE38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833AF7-EC86-D33B-3A7C-5A7D198D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30BEFEC-B125-FEF6-6ADB-59EF8E28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4562026-45A6-8B03-31B6-3042372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1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EF0939E-1042-17BF-1F4B-467A9756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DC0D345-B23C-FCC6-7499-9898A2BB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A84BD6-5702-A8F5-6BC4-081DEC339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720E-B7F7-7748-8AA0-6BBAC249EC6A}" type="datetimeFigureOut">
              <a:rPr lang="sv-SE" smtClean="0"/>
              <a:t>2024-03-01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5551FF-E851-916C-74BD-4E1CB64C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66111F3-08A9-575C-F7AA-4FAC22D3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C737-9C76-2247-88C3-8FD25C735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1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25AA268A-5960-E06F-0036-E5E0886EF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50978"/>
          </a:xfrm>
        </p:spPr>
        <p:txBody>
          <a:bodyPr/>
          <a:lstStyle/>
          <a:p>
            <a:r>
              <a:rPr lang="sv-SE" dirty="0" err="1"/>
              <a:t>Result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5133FE6-6438-6094-1C3F-EA9196F54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CSS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 descr="En bild som visar text, skärmbild, Webbsida, Webbplats&#10;&#10;Automatiskt genererad beskrivning">
            <a:extLst>
              <a:ext uri="{FF2B5EF4-FFF2-40B4-BE49-F238E27FC236}">
                <a16:creationId xmlns:a16="http://schemas.microsoft.com/office/drawing/2014/main" id="{122C39C5-EBCD-C5AC-32D7-F3F24025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3156"/>
            <a:ext cx="7772400" cy="50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25AA268A-5960-E06F-0036-E5E0886EF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2178"/>
            <a:ext cx="9144000" cy="450978"/>
          </a:xfrm>
        </p:spPr>
        <p:txBody>
          <a:bodyPr/>
          <a:lstStyle/>
          <a:p>
            <a:r>
              <a:rPr lang="sv-SE" dirty="0" err="1"/>
              <a:t>Warning</a:t>
            </a: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5133FE6-6438-6094-1C3F-EA9196F54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637"/>
            <a:ext cx="9144000" cy="1001541"/>
          </a:xfrm>
        </p:spPr>
        <p:txBody>
          <a:bodyPr/>
          <a:lstStyle/>
          <a:p>
            <a:r>
              <a:rPr lang="sv-SE" dirty="0"/>
              <a:t>CSS </a:t>
            </a:r>
            <a:r>
              <a:rPr lang="sv-SE" dirty="0" err="1"/>
              <a:t>Validation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22C39C5-EBCD-C5AC-32D7-F3F24025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09800" y="2614697"/>
            <a:ext cx="7772400" cy="9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Bredbild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CSS Validation</vt:lpstr>
      <vt:lpstr>CSS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Validation</dc:title>
  <dc:creator>Simon Jellvert</dc:creator>
  <cp:lastModifiedBy>Simon Jellvert</cp:lastModifiedBy>
  <cp:revision>1</cp:revision>
  <dcterms:created xsi:type="dcterms:W3CDTF">2024-03-01T16:32:23Z</dcterms:created>
  <dcterms:modified xsi:type="dcterms:W3CDTF">2024-03-01T16:34:05Z</dcterms:modified>
</cp:coreProperties>
</file>