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47D6117-9805-FA77-9E76-076A9EC7E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A5B03F4-0F73-9B44-8DCE-040C4AFFA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6CCF8B8-B456-70E3-41A9-EFBFBD4D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AA02-012B-DB42-9566-C030C387C894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905C4FB-CCD9-4699-9D9E-CCB7A2AF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1362DBE-2A1A-ADDF-3E8A-1D502706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9988-BC31-BF4D-B46E-ACA4CC84A2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453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A4FA8E-676B-4971-1048-093B6612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13D546D-2E09-856B-501E-D7DA6F5C0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B1FDA3F-94CB-E4D4-3507-06F5A809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AA02-012B-DB42-9566-C030C387C894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8BF3F71-F8D3-9F87-9D39-5F25BB54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E727798-DDEA-9DDC-6091-F12A5487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9988-BC31-BF4D-B46E-ACA4CC84A2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116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F77EE3A-9473-BD47-1F14-07A85AFCA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3589856-8D37-D44A-5B3B-9CE31299B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3EF2ADE-3A48-781B-78E2-FD31168F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AA02-012B-DB42-9566-C030C387C894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B0209F0-5A2A-8E77-6A57-AD1C5F0A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6312AC4-CF98-1225-9F3D-30E837EE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9988-BC31-BF4D-B46E-ACA4CC84A2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023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546B13-3206-4E48-E81C-85F58078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037C3AA-D59C-6DAB-63E7-B345CF8D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F25FA4F-7252-F89D-746C-3A3D6A07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AA02-012B-DB42-9566-C030C387C894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63E3851-A8A5-84C7-A986-B9471435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6067CEE-0F58-45EC-6772-F5246948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9988-BC31-BF4D-B46E-ACA4CC84A2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93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6D301A-D985-2670-F830-C85FCD99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7DD3283-7AF2-F5FE-9548-FE01AA1B0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D1AE3A8-45D7-A9D8-6B87-3FF35B37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AA02-012B-DB42-9566-C030C387C894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69DE88D-61DD-1DAA-CEA5-FFAFCEA8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1FFBF0D-4EF1-BC63-E15C-E84A573F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9988-BC31-BF4D-B46E-ACA4CC84A2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625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0810FFC-66AF-7DB7-39C9-BA0C9DC2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37D72B-7109-623D-10D9-6391AC50A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EDB1E38-416D-AF18-5926-4DECA9405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E42A719-1B33-7DBE-4F8B-E378766D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AA02-012B-DB42-9566-C030C387C894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463263E-63EA-84D1-3C64-AA8C99AD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FCAF689-4A5A-5558-0E1E-3158528C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9988-BC31-BF4D-B46E-ACA4CC84A2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316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B5E7475-E67F-D7DD-1930-3162A4B6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7EFB7F4-3148-D6EF-E477-383634E4A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824800-6368-2C44-D126-EE4E45A0C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FC3CD74C-0874-97FC-3146-CAAA6918B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3C91395-D127-A88B-80D5-65E66D02F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EEE7C35A-4A15-B511-782D-48A49619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AA02-012B-DB42-9566-C030C387C894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CB62728-14A4-B29E-9BB3-924093DE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66B25EE-39C3-9AB0-C124-34FA6AA5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9988-BC31-BF4D-B46E-ACA4CC84A2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199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4F6D7B-73CA-AD46-C146-D4C5C52A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AB6986D-75E0-BE5F-EA88-03B8AB5C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AA02-012B-DB42-9566-C030C387C894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AC5D8CB-8BB5-6668-8DEA-D0024DD8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D3FCA13-287B-C8F7-A875-9C684F0B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9988-BC31-BF4D-B46E-ACA4CC84A2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096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DD5504F0-A85A-DF51-B9EC-CDA2C98D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AA02-012B-DB42-9566-C030C387C894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7633DDF-0305-9CB5-7690-8B77600F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046B47A-D061-3CA2-3C78-D9BDC5C5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9988-BC31-BF4D-B46E-ACA4CC84A2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047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27C399-C3F3-8267-878A-731CA4F1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45E380D-43FD-A680-E16B-1A0617AF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36E2F94-40E3-ACC8-1222-80337F5FA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EF4DDED-0C71-6E6F-3DD7-73092BDA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AA02-012B-DB42-9566-C030C387C894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EAB7FFA-77BC-B3ED-7654-581D840A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828619E-74C3-A6F1-79BF-0A8A5C92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9988-BC31-BF4D-B46E-ACA4CC84A2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935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CCB4D3-AA11-FF2D-8665-7BD0C71B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84A0C09C-0366-3C7D-CC68-1FC3FBA9D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3EAFC6E-A4FB-81C0-ACAC-91348A918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60A0F96-CD44-FC4A-2D0E-B89B666B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AA02-012B-DB42-9566-C030C387C894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CFFBF8A-046C-DB55-F0C5-D5BA59EE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5F0C6E4-60EA-2459-1DE8-F4354AB6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9988-BC31-BF4D-B46E-ACA4CC84A2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324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373BDAA-71DB-9188-C0E1-319358A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E6D7BBD-A545-6590-667B-F7B0544E9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060E74-148B-74C5-7603-2712685EB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AA02-012B-DB42-9566-C030C387C894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57BF18A-6BC6-E8E9-711A-DBCEA1EFC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5B8774C-6A60-2C02-D73A-18CEF1434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9988-BC31-BF4D-B46E-ACA4CC84A2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693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AB52C7-BA9A-B2F8-B0F5-D63FCD66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0BAFD80-F6A4-A872-C713-A5801739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26265"/>
          </a:xfrm>
        </p:spPr>
        <p:txBody>
          <a:bodyPr/>
          <a:lstStyle/>
          <a:p>
            <a:r>
              <a:rPr lang="sv-SE" dirty="0"/>
              <a:t>Pizzavagnen/</a:t>
            </a:r>
            <a:r>
              <a:rPr lang="sv-SE" dirty="0" err="1"/>
              <a:t>settings</a:t>
            </a:r>
            <a:endParaRPr lang="sv-SE" dirty="0"/>
          </a:p>
        </p:txBody>
      </p:sp>
      <p:pic>
        <p:nvPicPr>
          <p:cNvPr id="5" name="Bildobjekt 4" descr="En bild som visar text, skärmbild, Teckensnitt, programvara&#10;&#10;Automatiskt genererad beskrivning">
            <a:extLst>
              <a:ext uri="{FF2B5EF4-FFF2-40B4-BE49-F238E27FC236}">
                <a16:creationId xmlns:a16="http://schemas.microsoft.com/office/drawing/2014/main" id="{AAF585DF-740F-BEFC-A156-B83FFF26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821" y="1742302"/>
            <a:ext cx="6306357" cy="47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9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AB52C7-BA9A-B2F8-B0F5-D63FCD66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0BAFD80-F6A4-A872-C713-A5801739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26265"/>
          </a:xfrm>
        </p:spPr>
        <p:txBody>
          <a:bodyPr/>
          <a:lstStyle/>
          <a:p>
            <a:r>
              <a:rPr lang="sv-SE" dirty="0" err="1"/>
              <a:t>review</a:t>
            </a:r>
            <a:r>
              <a:rPr lang="sv-SE" dirty="0"/>
              <a:t>/</a:t>
            </a:r>
            <a:r>
              <a:rPr lang="sv-SE" dirty="0" err="1"/>
              <a:t>urls</a:t>
            </a:r>
            <a:endParaRPr lang="sv-SE" dirty="0"/>
          </a:p>
          <a:p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58F59D7-5DD3-A3DD-DB5A-39EA768D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15245" y="1588443"/>
            <a:ext cx="6561506" cy="491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3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AB52C7-BA9A-B2F8-B0F5-D63FCD66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0BAFD80-F6A4-A872-C713-A5801739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26265"/>
          </a:xfrm>
        </p:spPr>
        <p:txBody>
          <a:bodyPr/>
          <a:lstStyle/>
          <a:p>
            <a:r>
              <a:rPr lang="sv-SE" dirty="0" err="1"/>
              <a:t>review</a:t>
            </a:r>
            <a:r>
              <a:rPr lang="sv-SE" dirty="0"/>
              <a:t>/</a:t>
            </a:r>
            <a:r>
              <a:rPr lang="sv-SE" dirty="0" err="1"/>
              <a:t>views</a:t>
            </a:r>
            <a:endParaRPr lang="sv-SE" dirty="0"/>
          </a:p>
          <a:p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58F59D7-5DD3-A3DD-DB5A-39EA768D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15245" y="1588443"/>
            <a:ext cx="6561506" cy="491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9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AB52C7-BA9A-B2F8-B0F5-D63FCD66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0BAFD80-F6A4-A872-C713-A5801739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26265"/>
          </a:xfrm>
        </p:spPr>
        <p:txBody>
          <a:bodyPr/>
          <a:lstStyle/>
          <a:p>
            <a:r>
              <a:rPr lang="sv-SE" dirty="0" err="1"/>
              <a:t>home</a:t>
            </a:r>
            <a:r>
              <a:rPr lang="sv-SE" dirty="0"/>
              <a:t>/</a:t>
            </a:r>
            <a:r>
              <a:rPr lang="sv-SE" dirty="0" err="1"/>
              <a:t>urls</a:t>
            </a:r>
            <a:endParaRPr lang="sv-SE" dirty="0"/>
          </a:p>
          <a:p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58F59D7-5DD3-A3DD-DB5A-39EA768D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15245" y="1588443"/>
            <a:ext cx="6561506" cy="491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3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AB52C7-BA9A-B2F8-B0F5-D63FCD66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0BAFD80-F6A4-A872-C713-A5801739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26265"/>
          </a:xfrm>
        </p:spPr>
        <p:txBody>
          <a:bodyPr/>
          <a:lstStyle/>
          <a:p>
            <a:r>
              <a:rPr lang="sv-SE" dirty="0" err="1"/>
              <a:t>home</a:t>
            </a:r>
            <a:r>
              <a:rPr lang="sv-SE" dirty="0"/>
              <a:t>/</a:t>
            </a:r>
            <a:r>
              <a:rPr lang="sv-SE" dirty="0" err="1"/>
              <a:t>views</a:t>
            </a:r>
            <a:endParaRPr lang="sv-SE" dirty="0"/>
          </a:p>
          <a:p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58F59D7-5DD3-A3DD-DB5A-39EA768D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15245" y="1588443"/>
            <a:ext cx="6561506" cy="491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0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AB52C7-BA9A-B2F8-B0F5-D63FCD66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0BAFD80-F6A4-A872-C713-A5801739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26265"/>
          </a:xfrm>
        </p:spPr>
        <p:txBody>
          <a:bodyPr/>
          <a:lstStyle/>
          <a:p>
            <a:r>
              <a:rPr lang="sv-SE" dirty="0"/>
              <a:t>events/</a:t>
            </a:r>
            <a:r>
              <a:rPr lang="sv-SE" dirty="0" err="1"/>
              <a:t>admin</a:t>
            </a:r>
            <a:endParaRPr lang="sv-SE" dirty="0"/>
          </a:p>
          <a:p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58F59D7-5DD3-A3DD-DB5A-39EA768D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15245" y="1588443"/>
            <a:ext cx="6561506" cy="491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5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AB52C7-BA9A-B2F8-B0F5-D63FCD66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0BAFD80-F6A4-A872-C713-A5801739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26265"/>
          </a:xfrm>
        </p:spPr>
        <p:txBody>
          <a:bodyPr/>
          <a:lstStyle/>
          <a:p>
            <a:r>
              <a:rPr lang="sv-SE" dirty="0"/>
              <a:t>events/forms</a:t>
            </a:r>
          </a:p>
          <a:p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58F59D7-5DD3-A3DD-DB5A-39EA768D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15245" y="1588443"/>
            <a:ext cx="6561506" cy="491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AB52C7-BA9A-B2F8-B0F5-D63FCD66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0BAFD80-F6A4-A872-C713-A5801739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26265"/>
          </a:xfrm>
        </p:spPr>
        <p:txBody>
          <a:bodyPr/>
          <a:lstStyle/>
          <a:p>
            <a:r>
              <a:rPr lang="sv-SE" dirty="0"/>
              <a:t>events/</a:t>
            </a:r>
            <a:r>
              <a:rPr lang="sv-SE" dirty="0" err="1"/>
              <a:t>models</a:t>
            </a:r>
            <a:endParaRPr lang="sv-SE" dirty="0"/>
          </a:p>
          <a:p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58F59D7-5DD3-A3DD-DB5A-39EA768D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15245" y="1588443"/>
            <a:ext cx="6561505" cy="491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6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AB52C7-BA9A-B2F8-B0F5-D63FCD66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0BAFD80-F6A4-A872-C713-A5801739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26265"/>
          </a:xfrm>
        </p:spPr>
        <p:txBody>
          <a:bodyPr/>
          <a:lstStyle/>
          <a:p>
            <a:r>
              <a:rPr lang="sv-SE" dirty="0"/>
              <a:t>events/</a:t>
            </a:r>
            <a:r>
              <a:rPr lang="sv-SE" dirty="0" err="1"/>
              <a:t>urls</a:t>
            </a:r>
            <a:endParaRPr lang="sv-SE" dirty="0"/>
          </a:p>
          <a:p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58F59D7-5DD3-A3DD-DB5A-39EA768D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15245" y="1588443"/>
            <a:ext cx="6561505" cy="491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12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AB52C7-BA9A-B2F8-B0F5-D63FCD66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0BAFD80-F6A4-A872-C713-A5801739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26265"/>
          </a:xfrm>
        </p:spPr>
        <p:txBody>
          <a:bodyPr/>
          <a:lstStyle/>
          <a:p>
            <a:r>
              <a:rPr lang="sv-SE" dirty="0" err="1"/>
              <a:t>booking</a:t>
            </a:r>
            <a:r>
              <a:rPr lang="sv-SE" dirty="0"/>
              <a:t>/</a:t>
            </a:r>
            <a:r>
              <a:rPr lang="sv-SE" dirty="0" err="1"/>
              <a:t>admin</a:t>
            </a:r>
            <a:endParaRPr lang="sv-SE" dirty="0"/>
          </a:p>
          <a:p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58F59D7-5DD3-A3DD-DB5A-39EA768D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15245" y="1588443"/>
            <a:ext cx="6561505" cy="491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68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AB52C7-BA9A-B2F8-B0F5-D63FCD66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0BAFD80-F6A4-A872-C713-A5801739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26265"/>
          </a:xfrm>
        </p:spPr>
        <p:txBody>
          <a:bodyPr/>
          <a:lstStyle/>
          <a:p>
            <a:r>
              <a:rPr lang="sv-SE" dirty="0" err="1"/>
              <a:t>booking</a:t>
            </a:r>
            <a:r>
              <a:rPr lang="sv-SE" dirty="0"/>
              <a:t>/forms</a:t>
            </a:r>
          </a:p>
          <a:p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58F59D7-5DD3-A3DD-DB5A-39EA768D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15245" y="1588443"/>
            <a:ext cx="6561505" cy="491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AB52C7-BA9A-B2F8-B0F5-D63FCD66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0BAFD80-F6A4-A872-C713-A5801739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26265"/>
          </a:xfrm>
        </p:spPr>
        <p:txBody>
          <a:bodyPr/>
          <a:lstStyle/>
          <a:p>
            <a:r>
              <a:rPr lang="sv-SE" dirty="0"/>
              <a:t>Pizzavagnen/</a:t>
            </a:r>
            <a:r>
              <a:rPr lang="sv-SE" dirty="0" err="1"/>
              <a:t>urls</a:t>
            </a:r>
            <a:endParaRPr lang="sv-SE" dirty="0"/>
          </a:p>
        </p:txBody>
      </p:sp>
      <p:pic>
        <p:nvPicPr>
          <p:cNvPr id="6" name="Bildobjekt 5" descr="En bild som visar text, skärmbild, Teckensnitt, programvara&#10;&#10;Automatiskt genererad beskrivning">
            <a:extLst>
              <a:ext uri="{FF2B5EF4-FFF2-40B4-BE49-F238E27FC236}">
                <a16:creationId xmlns:a16="http://schemas.microsoft.com/office/drawing/2014/main" id="{258F59D7-5DD3-A3DD-DB5A-39EA768D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44" y="1588443"/>
            <a:ext cx="6561511" cy="491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6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AB52C7-BA9A-B2F8-B0F5-D63FCD66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0BAFD80-F6A4-A872-C713-A5801739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26265"/>
          </a:xfrm>
        </p:spPr>
        <p:txBody>
          <a:bodyPr/>
          <a:lstStyle/>
          <a:p>
            <a:r>
              <a:rPr lang="sv-SE" dirty="0" err="1"/>
              <a:t>booking</a:t>
            </a:r>
            <a:r>
              <a:rPr lang="sv-SE" dirty="0"/>
              <a:t>/</a:t>
            </a:r>
            <a:r>
              <a:rPr lang="sv-SE" dirty="0" err="1"/>
              <a:t>models</a:t>
            </a:r>
            <a:endParaRPr lang="sv-SE" dirty="0"/>
          </a:p>
          <a:p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58F59D7-5DD3-A3DD-DB5A-39EA768D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15245" y="1588443"/>
            <a:ext cx="6561505" cy="491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1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AB52C7-BA9A-B2F8-B0F5-D63FCD66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0BAFD80-F6A4-A872-C713-A5801739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26265"/>
          </a:xfrm>
        </p:spPr>
        <p:txBody>
          <a:bodyPr/>
          <a:lstStyle/>
          <a:p>
            <a:r>
              <a:rPr lang="sv-SE" dirty="0" err="1"/>
              <a:t>booking</a:t>
            </a:r>
            <a:r>
              <a:rPr lang="sv-SE" dirty="0"/>
              <a:t>/</a:t>
            </a:r>
            <a:r>
              <a:rPr lang="sv-SE" dirty="0" err="1"/>
              <a:t>urls</a:t>
            </a:r>
            <a:endParaRPr lang="sv-SE" dirty="0"/>
          </a:p>
          <a:p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58F59D7-5DD3-A3DD-DB5A-39EA768D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15245" y="1588443"/>
            <a:ext cx="6561505" cy="491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68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AB52C7-BA9A-B2F8-B0F5-D63FCD66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0BAFD80-F6A4-A872-C713-A5801739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26265"/>
          </a:xfrm>
        </p:spPr>
        <p:txBody>
          <a:bodyPr/>
          <a:lstStyle/>
          <a:p>
            <a:r>
              <a:rPr lang="sv-SE" dirty="0" err="1"/>
              <a:t>booking</a:t>
            </a:r>
            <a:r>
              <a:rPr lang="sv-SE" dirty="0"/>
              <a:t>/</a:t>
            </a:r>
            <a:r>
              <a:rPr lang="sv-SE" dirty="0" err="1"/>
              <a:t>views</a:t>
            </a:r>
            <a:endParaRPr lang="sv-SE" dirty="0"/>
          </a:p>
          <a:p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58F59D7-5DD3-A3DD-DB5A-39EA768D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15245" y="1588443"/>
            <a:ext cx="6561505" cy="491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AB52C7-BA9A-B2F8-B0F5-D63FCD66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0BAFD80-F6A4-A872-C713-A5801739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26265"/>
          </a:xfrm>
        </p:spPr>
        <p:txBody>
          <a:bodyPr/>
          <a:lstStyle/>
          <a:p>
            <a:r>
              <a:rPr lang="sv-SE" dirty="0" err="1"/>
              <a:t>user</a:t>
            </a:r>
            <a:r>
              <a:rPr lang="sv-SE" dirty="0"/>
              <a:t>/</a:t>
            </a:r>
            <a:r>
              <a:rPr lang="sv-SE" dirty="0" err="1"/>
              <a:t>admin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58F59D7-5DD3-A3DD-DB5A-39EA768D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15244" y="1588443"/>
            <a:ext cx="6561510" cy="491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6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AB52C7-BA9A-B2F8-B0F5-D63FCD66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0BAFD80-F6A4-A872-C713-A5801739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26265"/>
          </a:xfrm>
        </p:spPr>
        <p:txBody>
          <a:bodyPr/>
          <a:lstStyle/>
          <a:p>
            <a:r>
              <a:rPr lang="sv-SE" dirty="0" err="1"/>
              <a:t>user</a:t>
            </a:r>
            <a:r>
              <a:rPr lang="sv-SE" dirty="0"/>
              <a:t>/forms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58F59D7-5DD3-A3DD-DB5A-39EA768D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15244" y="1588443"/>
            <a:ext cx="6561510" cy="49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6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AB52C7-BA9A-B2F8-B0F5-D63FCD66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0BAFD80-F6A4-A872-C713-A5801739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26265"/>
          </a:xfrm>
        </p:spPr>
        <p:txBody>
          <a:bodyPr/>
          <a:lstStyle/>
          <a:p>
            <a:r>
              <a:rPr lang="sv-SE" dirty="0" err="1"/>
              <a:t>user</a:t>
            </a:r>
            <a:r>
              <a:rPr lang="sv-SE" dirty="0"/>
              <a:t>/</a:t>
            </a:r>
            <a:r>
              <a:rPr lang="sv-SE" dirty="0" err="1"/>
              <a:t>models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58F59D7-5DD3-A3DD-DB5A-39EA768D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15244" y="1588443"/>
            <a:ext cx="6561509" cy="49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AB52C7-BA9A-B2F8-B0F5-D63FCD66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0BAFD80-F6A4-A872-C713-A5801739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26265"/>
          </a:xfrm>
        </p:spPr>
        <p:txBody>
          <a:bodyPr/>
          <a:lstStyle/>
          <a:p>
            <a:r>
              <a:rPr lang="sv-SE" dirty="0" err="1"/>
              <a:t>user</a:t>
            </a:r>
            <a:r>
              <a:rPr lang="sv-SE" dirty="0"/>
              <a:t>/</a:t>
            </a:r>
            <a:r>
              <a:rPr lang="sv-SE" dirty="0" err="1"/>
              <a:t>urls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58F59D7-5DD3-A3DD-DB5A-39EA768D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15244" y="1588443"/>
            <a:ext cx="6561509" cy="491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9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AB52C7-BA9A-B2F8-B0F5-D63FCD66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0BAFD80-F6A4-A872-C713-A5801739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26265"/>
          </a:xfrm>
        </p:spPr>
        <p:txBody>
          <a:bodyPr/>
          <a:lstStyle/>
          <a:p>
            <a:r>
              <a:rPr lang="sv-SE" dirty="0" err="1"/>
              <a:t>user</a:t>
            </a:r>
            <a:r>
              <a:rPr lang="sv-SE" dirty="0"/>
              <a:t>/</a:t>
            </a:r>
            <a:r>
              <a:rPr lang="sv-SE" dirty="0" err="1"/>
              <a:t>views</a:t>
            </a:r>
            <a:endParaRPr lang="sv-SE" dirty="0"/>
          </a:p>
          <a:p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58F59D7-5DD3-A3DD-DB5A-39EA768D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15245" y="1588443"/>
            <a:ext cx="6561507" cy="491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4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AB52C7-BA9A-B2F8-B0F5-D63FCD66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0BAFD80-F6A4-A872-C713-A5801739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26265"/>
          </a:xfrm>
        </p:spPr>
        <p:txBody>
          <a:bodyPr/>
          <a:lstStyle/>
          <a:p>
            <a:r>
              <a:rPr lang="sv-SE" dirty="0" err="1"/>
              <a:t>review</a:t>
            </a:r>
            <a:r>
              <a:rPr lang="sv-SE" dirty="0"/>
              <a:t>/forms</a:t>
            </a:r>
          </a:p>
          <a:p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58F59D7-5DD3-A3DD-DB5A-39EA768D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15245" y="1588443"/>
            <a:ext cx="6561507" cy="491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3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AB52C7-BA9A-B2F8-B0F5-D63FCD66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0BAFD80-F6A4-A872-C713-A5801739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26265"/>
          </a:xfrm>
        </p:spPr>
        <p:txBody>
          <a:bodyPr/>
          <a:lstStyle/>
          <a:p>
            <a:r>
              <a:rPr lang="sv-SE" dirty="0" err="1"/>
              <a:t>review</a:t>
            </a:r>
            <a:r>
              <a:rPr lang="sv-SE" dirty="0"/>
              <a:t>/</a:t>
            </a:r>
            <a:r>
              <a:rPr lang="sv-SE" dirty="0" err="1"/>
              <a:t>models</a:t>
            </a:r>
            <a:endParaRPr lang="sv-SE" dirty="0"/>
          </a:p>
          <a:p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58F59D7-5DD3-A3DD-DB5A-39EA768D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15245" y="1588443"/>
            <a:ext cx="6561506" cy="491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8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110</Words>
  <Application>Microsoft Macintosh PowerPoint</Application>
  <PresentationFormat>Bredbild</PresentationFormat>
  <Paragraphs>44</Paragraphs>
  <Slides>22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Office-tema</vt:lpstr>
      <vt:lpstr>Python Validation</vt:lpstr>
      <vt:lpstr>Python Validation</vt:lpstr>
      <vt:lpstr>Python Validation</vt:lpstr>
      <vt:lpstr>Python Validation</vt:lpstr>
      <vt:lpstr>Python Validation</vt:lpstr>
      <vt:lpstr>Python Validation</vt:lpstr>
      <vt:lpstr>Python Validation</vt:lpstr>
      <vt:lpstr>Python Validation</vt:lpstr>
      <vt:lpstr>Python Validation</vt:lpstr>
      <vt:lpstr>Python Validation</vt:lpstr>
      <vt:lpstr>Python Validation</vt:lpstr>
      <vt:lpstr>Python Validation</vt:lpstr>
      <vt:lpstr>Python Validation</vt:lpstr>
      <vt:lpstr>Python Validation</vt:lpstr>
      <vt:lpstr>Python Validation</vt:lpstr>
      <vt:lpstr>Python Validation</vt:lpstr>
      <vt:lpstr>Python Validation</vt:lpstr>
      <vt:lpstr>Python Validation</vt:lpstr>
      <vt:lpstr>Python Validation</vt:lpstr>
      <vt:lpstr>Python Validation</vt:lpstr>
      <vt:lpstr>Python Validation</vt:lpstr>
      <vt:lpstr>Python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Validation</dc:title>
  <dc:creator>Simon Jellvert</dc:creator>
  <cp:lastModifiedBy>Simon Jellvert</cp:lastModifiedBy>
  <cp:revision>1</cp:revision>
  <dcterms:created xsi:type="dcterms:W3CDTF">2024-03-01T16:22:22Z</dcterms:created>
  <dcterms:modified xsi:type="dcterms:W3CDTF">2024-03-01T16:32:15Z</dcterms:modified>
</cp:coreProperties>
</file>