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1"/>
  </p:sldMasterIdLst>
  <p:notesMasterIdLst>
    <p:notesMasterId r:id="rId23"/>
  </p:notesMasterIdLst>
  <p:sldIdLst>
    <p:sldId id="256" r:id="rId2"/>
    <p:sldId id="257" r:id="rId3"/>
    <p:sldId id="258" r:id="rId4"/>
    <p:sldId id="259" r:id="rId5"/>
    <p:sldId id="261" r:id="rId6"/>
    <p:sldId id="262" r:id="rId7"/>
    <p:sldId id="263" r:id="rId8"/>
    <p:sldId id="272" r:id="rId9"/>
    <p:sldId id="274" r:id="rId10"/>
    <p:sldId id="278" r:id="rId11"/>
    <p:sldId id="279" r:id="rId12"/>
    <p:sldId id="260" r:id="rId13"/>
    <p:sldId id="265" r:id="rId14"/>
    <p:sldId id="266" r:id="rId15"/>
    <p:sldId id="267" r:id="rId16"/>
    <p:sldId id="268" r:id="rId17"/>
    <p:sldId id="270" r:id="rId18"/>
    <p:sldId id="273" r:id="rId19"/>
    <p:sldId id="271"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864"/>
    <a:srgbClr val="CED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17"/>
    <p:restoredTop sz="94676"/>
  </p:normalViewPr>
  <p:slideViewPr>
    <p:cSldViewPr snapToGrid="0" snapToObjects="1">
      <p:cViewPr varScale="1">
        <p:scale>
          <a:sx n="106" d="100"/>
          <a:sy n="106" d="100"/>
        </p:scale>
        <p:origin x="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20F70-C42A-48C1-BAB2-A149ECF3675F}" type="doc">
      <dgm:prSet loTypeId="urn:microsoft.com/office/officeart/2008/layout/LinedList" loCatId="list" qsTypeId="urn:microsoft.com/office/officeart/2005/8/quickstyle/simple4" qsCatId="simple" csTypeId="urn:microsoft.com/office/officeart/2005/8/colors/accent2_4" csCatId="accent2"/>
      <dgm:spPr/>
      <dgm:t>
        <a:bodyPr/>
        <a:lstStyle/>
        <a:p>
          <a:endParaRPr lang="en-US"/>
        </a:p>
      </dgm:t>
    </dgm:pt>
    <dgm:pt modelId="{BA573240-16ED-4D42-BED4-45D428DA283D}">
      <dgm:prSet/>
      <dgm:spPr/>
      <dgm:t>
        <a:bodyPr/>
        <a:lstStyle/>
        <a:p>
          <a:r>
            <a:rPr lang="en-US"/>
            <a:t>We believe based on the design phase to now we have completed our goals and developed a fully functional piece of software modeled after our design. </a:t>
          </a:r>
        </a:p>
      </dgm:t>
    </dgm:pt>
    <dgm:pt modelId="{356036D2-1E80-4EC2-A33B-9E34B194C9E9}" type="parTrans" cxnId="{01A569D2-0398-4B82-A4CB-E6474EC56C85}">
      <dgm:prSet/>
      <dgm:spPr/>
      <dgm:t>
        <a:bodyPr/>
        <a:lstStyle/>
        <a:p>
          <a:endParaRPr lang="en-US"/>
        </a:p>
      </dgm:t>
    </dgm:pt>
    <dgm:pt modelId="{6C34191E-3ED1-4DF1-A62C-5B6DACE45EAD}" type="sibTrans" cxnId="{01A569D2-0398-4B82-A4CB-E6474EC56C85}">
      <dgm:prSet/>
      <dgm:spPr/>
      <dgm:t>
        <a:bodyPr/>
        <a:lstStyle/>
        <a:p>
          <a:endParaRPr lang="en-US"/>
        </a:p>
      </dgm:t>
    </dgm:pt>
    <dgm:pt modelId="{F251D205-7F6C-4720-A51E-41DE01158A79}">
      <dgm:prSet/>
      <dgm:spPr/>
      <dgm:t>
        <a:bodyPr/>
        <a:lstStyle/>
        <a:p>
          <a:r>
            <a:rPr lang="en-US"/>
            <a:t>The only apparent changes were the dropping of a few fields including: Seat Numbers, and Parties Attended.  </a:t>
          </a:r>
        </a:p>
      </dgm:t>
    </dgm:pt>
    <dgm:pt modelId="{1E539B25-486B-438D-9010-7C364CFBCA15}" type="parTrans" cxnId="{4E1E513E-EE25-47A1-87B3-3749E3540D25}">
      <dgm:prSet/>
      <dgm:spPr/>
      <dgm:t>
        <a:bodyPr/>
        <a:lstStyle/>
        <a:p>
          <a:endParaRPr lang="en-US"/>
        </a:p>
      </dgm:t>
    </dgm:pt>
    <dgm:pt modelId="{E505E8B2-FA17-42E9-9A84-F3D3AA350B1E}" type="sibTrans" cxnId="{4E1E513E-EE25-47A1-87B3-3749E3540D25}">
      <dgm:prSet/>
      <dgm:spPr/>
      <dgm:t>
        <a:bodyPr/>
        <a:lstStyle/>
        <a:p>
          <a:endParaRPr lang="en-US"/>
        </a:p>
      </dgm:t>
    </dgm:pt>
    <dgm:pt modelId="{87A86D96-7B34-408F-8D52-9069BD91EC57}">
      <dgm:prSet/>
      <dgm:spPr/>
      <dgm:t>
        <a:bodyPr/>
        <a:lstStyle/>
        <a:p>
          <a:r>
            <a:rPr lang="en-US"/>
            <a:t>These fields were left out based on functionality and crowding of the form and not for technical reasons.</a:t>
          </a:r>
        </a:p>
      </dgm:t>
    </dgm:pt>
    <dgm:pt modelId="{D6AE5916-B50A-4B70-9010-820926F9948B}" type="parTrans" cxnId="{9E6EABC1-10D1-44D2-BBC1-EE19F1FC57A1}">
      <dgm:prSet/>
      <dgm:spPr/>
      <dgm:t>
        <a:bodyPr/>
        <a:lstStyle/>
        <a:p>
          <a:endParaRPr lang="en-US"/>
        </a:p>
      </dgm:t>
    </dgm:pt>
    <dgm:pt modelId="{66E0604A-ADB4-4CA1-9351-698889799A8F}" type="sibTrans" cxnId="{9E6EABC1-10D1-44D2-BBC1-EE19F1FC57A1}">
      <dgm:prSet/>
      <dgm:spPr/>
      <dgm:t>
        <a:bodyPr/>
        <a:lstStyle/>
        <a:p>
          <a:endParaRPr lang="en-US"/>
        </a:p>
      </dgm:t>
    </dgm:pt>
    <dgm:pt modelId="{8B7DAE8A-33B2-4C65-A77E-9270FAD54559}">
      <dgm:prSet/>
      <dgm:spPr/>
      <dgm:t>
        <a:bodyPr/>
        <a:lstStyle/>
        <a:p>
          <a:r>
            <a:rPr lang="en-US"/>
            <a:t>Based upon the Minimum Viable Product design process and procedure we took we were able to meet our goals and build a well rounded fully functional piece of software in which we made little to no compromises on.   </a:t>
          </a:r>
        </a:p>
      </dgm:t>
    </dgm:pt>
    <dgm:pt modelId="{2201D30A-30E6-4379-85CF-0858A57FB723}" type="parTrans" cxnId="{3F119082-94AB-4592-8268-ADDBAE448898}">
      <dgm:prSet/>
      <dgm:spPr/>
      <dgm:t>
        <a:bodyPr/>
        <a:lstStyle/>
        <a:p>
          <a:endParaRPr lang="en-US"/>
        </a:p>
      </dgm:t>
    </dgm:pt>
    <dgm:pt modelId="{96293E2B-1F98-4DCB-9D3C-47002EFB579E}" type="sibTrans" cxnId="{3F119082-94AB-4592-8268-ADDBAE448898}">
      <dgm:prSet/>
      <dgm:spPr/>
      <dgm:t>
        <a:bodyPr/>
        <a:lstStyle/>
        <a:p>
          <a:endParaRPr lang="en-US"/>
        </a:p>
      </dgm:t>
    </dgm:pt>
    <dgm:pt modelId="{06066E0D-77E4-494E-9AC4-3254834E294A}" type="pres">
      <dgm:prSet presAssocID="{A2B20F70-C42A-48C1-BAB2-A149ECF3675F}" presName="vert0" presStyleCnt="0">
        <dgm:presLayoutVars>
          <dgm:dir/>
          <dgm:animOne val="branch"/>
          <dgm:animLvl val="lvl"/>
        </dgm:presLayoutVars>
      </dgm:prSet>
      <dgm:spPr/>
      <dgm:t>
        <a:bodyPr/>
        <a:lstStyle/>
        <a:p>
          <a:endParaRPr lang="en-US"/>
        </a:p>
      </dgm:t>
    </dgm:pt>
    <dgm:pt modelId="{50378DFB-7789-2C4C-9B02-1A9ECBFB893A}" type="pres">
      <dgm:prSet presAssocID="{BA573240-16ED-4D42-BED4-45D428DA283D}" presName="thickLine" presStyleLbl="alignNode1" presStyleIdx="0" presStyleCnt="4"/>
      <dgm:spPr/>
    </dgm:pt>
    <dgm:pt modelId="{5508E497-7ACE-5944-B1F1-6620A3855089}" type="pres">
      <dgm:prSet presAssocID="{BA573240-16ED-4D42-BED4-45D428DA283D}" presName="horz1" presStyleCnt="0"/>
      <dgm:spPr/>
    </dgm:pt>
    <dgm:pt modelId="{829DB752-9BBC-E442-A158-DB897A253B4E}" type="pres">
      <dgm:prSet presAssocID="{BA573240-16ED-4D42-BED4-45D428DA283D}" presName="tx1" presStyleLbl="revTx" presStyleIdx="0" presStyleCnt="4"/>
      <dgm:spPr/>
      <dgm:t>
        <a:bodyPr/>
        <a:lstStyle/>
        <a:p>
          <a:endParaRPr lang="en-US"/>
        </a:p>
      </dgm:t>
    </dgm:pt>
    <dgm:pt modelId="{F667A884-2E7F-C04A-8BA9-CF7A13AB83D1}" type="pres">
      <dgm:prSet presAssocID="{BA573240-16ED-4D42-BED4-45D428DA283D}" presName="vert1" presStyleCnt="0"/>
      <dgm:spPr/>
    </dgm:pt>
    <dgm:pt modelId="{ECB0480B-8FCF-C04A-AA63-A2EE73A04D30}" type="pres">
      <dgm:prSet presAssocID="{F251D205-7F6C-4720-A51E-41DE01158A79}" presName="thickLine" presStyleLbl="alignNode1" presStyleIdx="1" presStyleCnt="4"/>
      <dgm:spPr/>
    </dgm:pt>
    <dgm:pt modelId="{F88C73D6-974A-764A-928F-0A29A5141407}" type="pres">
      <dgm:prSet presAssocID="{F251D205-7F6C-4720-A51E-41DE01158A79}" presName="horz1" presStyleCnt="0"/>
      <dgm:spPr/>
    </dgm:pt>
    <dgm:pt modelId="{0924D951-8288-F94F-BA19-41E58A001CCD}" type="pres">
      <dgm:prSet presAssocID="{F251D205-7F6C-4720-A51E-41DE01158A79}" presName="tx1" presStyleLbl="revTx" presStyleIdx="1" presStyleCnt="4"/>
      <dgm:spPr/>
      <dgm:t>
        <a:bodyPr/>
        <a:lstStyle/>
        <a:p>
          <a:endParaRPr lang="en-US"/>
        </a:p>
      </dgm:t>
    </dgm:pt>
    <dgm:pt modelId="{E7A73F3F-C27F-8E4C-803A-3DA103FEF6CB}" type="pres">
      <dgm:prSet presAssocID="{F251D205-7F6C-4720-A51E-41DE01158A79}" presName="vert1" presStyleCnt="0"/>
      <dgm:spPr/>
    </dgm:pt>
    <dgm:pt modelId="{EB7370E5-A9E6-9E41-B205-7FFC2F113F6C}" type="pres">
      <dgm:prSet presAssocID="{87A86D96-7B34-408F-8D52-9069BD91EC57}" presName="thickLine" presStyleLbl="alignNode1" presStyleIdx="2" presStyleCnt="4"/>
      <dgm:spPr/>
    </dgm:pt>
    <dgm:pt modelId="{D5FE2BF2-1F98-3F44-9914-9E281AF7999D}" type="pres">
      <dgm:prSet presAssocID="{87A86D96-7B34-408F-8D52-9069BD91EC57}" presName="horz1" presStyleCnt="0"/>
      <dgm:spPr/>
    </dgm:pt>
    <dgm:pt modelId="{A19D9DDA-8354-DA45-8E9A-08BE387B392A}" type="pres">
      <dgm:prSet presAssocID="{87A86D96-7B34-408F-8D52-9069BD91EC57}" presName="tx1" presStyleLbl="revTx" presStyleIdx="2" presStyleCnt="4"/>
      <dgm:spPr/>
      <dgm:t>
        <a:bodyPr/>
        <a:lstStyle/>
        <a:p>
          <a:endParaRPr lang="en-US"/>
        </a:p>
      </dgm:t>
    </dgm:pt>
    <dgm:pt modelId="{20197CC2-A785-1345-8BAA-125D00A43A19}" type="pres">
      <dgm:prSet presAssocID="{87A86D96-7B34-408F-8D52-9069BD91EC57}" presName="vert1" presStyleCnt="0"/>
      <dgm:spPr/>
    </dgm:pt>
    <dgm:pt modelId="{BF54222D-EF6C-5744-92B2-8938E7C9E8E1}" type="pres">
      <dgm:prSet presAssocID="{8B7DAE8A-33B2-4C65-A77E-9270FAD54559}" presName="thickLine" presStyleLbl="alignNode1" presStyleIdx="3" presStyleCnt="4"/>
      <dgm:spPr/>
    </dgm:pt>
    <dgm:pt modelId="{6E7BA198-17E3-9846-BD09-D92EC1F5F703}" type="pres">
      <dgm:prSet presAssocID="{8B7DAE8A-33B2-4C65-A77E-9270FAD54559}" presName="horz1" presStyleCnt="0"/>
      <dgm:spPr/>
    </dgm:pt>
    <dgm:pt modelId="{45000731-D597-2A48-B0DA-0CCEA2011A5A}" type="pres">
      <dgm:prSet presAssocID="{8B7DAE8A-33B2-4C65-A77E-9270FAD54559}" presName="tx1" presStyleLbl="revTx" presStyleIdx="3" presStyleCnt="4"/>
      <dgm:spPr/>
      <dgm:t>
        <a:bodyPr/>
        <a:lstStyle/>
        <a:p>
          <a:endParaRPr lang="en-US"/>
        </a:p>
      </dgm:t>
    </dgm:pt>
    <dgm:pt modelId="{1CA50A56-C628-534D-BAB9-8C7D633BCDCE}" type="pres">
      <dgm:prSet presAssocID="{8B7DAE8A-33B2-4C65-A77E-9270FAD54559}" presName="vert1" presStyleCnt="0"/>
      <dgm:spPr/>
    </dgm:pt>
  </dgm:ptLst>
  <dgm:cxnLst>
    <dgm:cxn modelId="{50DFE7CE-1601-4B48-9A0C-6D8BB2D91243}" type="presOf" srcId="{F251D205-7F6C-4720-A51E-41DE01158A79}" destId="{0924D951-8288-F94F-BA19-41E58A001CCD}" srcOrd="0" destOrd="0" presId="urn:microsoft.com/office/officeart/2008/layout/LinedList"/>
    <dgm:cxn modelId="{E802CFAF-102D-9D4C-8787-32649693AC45}" type="presOf" srcId="{87A86D96-7B34-408F-8D52-9069BD91EC57}" destId="{A19D9DDA-8354-DA45-8E9A-08BE387B392A}" srcOrd="0" destOrd="0" presId="urn:microsoft.com/office/officeart/2008/layout/LinedList"/>
    <dgm:cxn modelId="{B7BD3FAF-1E00-364C-A3F9-2493F229A3FA}" type="presOf" srcId="{8B7DAE8A-33B2-4C65-A77E-9270FAD54559}" destId="{45000731-D597-2A48-B0DA-0CCEA2011A5A}" srcOrd="0" destOrd="0" presId="urn:microsoft.com/office/officeart/2008/layout/LinedList"/>
    <dgm:cxn modelId="{4E1E513E-EE25-47A1-87B3-3749E3540D25}" srcId="{A2B20F70-C42A-48C1-BAB2-A149ECF3675F}" destId="{F251D205-7F6C-4720-A51E-41DE01158A79}" srcOrd="1" destOrd="0" parTransId="{1E539B25-486B-438D-9010-7C364CFBCA15}" sibTransId="{E505E8B2-FA17-42E9-9A84-F3D3AA350B1E}"/>
    <dgm:cxn modelId="{3F119082-94AB-4592-8268-ADDBAE448898}" srcId="{A2B20F70-C42A-48C1-BAB2-A149ECF3675F}" destId="{8B7DAE8A-33B2-4C65-A77E-9270FAD54559}" srcOrd="3" destOrd="0" parTransId="{2201D30A-30E6-4379-85CF-0858A57FB723}" sibTransId="{96293E2B-1F98-4DCB-9D3C-47002EFB579E}"/>
    <dgm:cxn modelId="{9E6EABC1-10D1-44D2-BBC1-EE19F1FC57A1}" srcId="{A2B20F70-C42A-48C1-BAB2-A149ECF3675F}" destId="{87A86D96-7B34-408F-8D52-9069BD91EC57}" srcOrd="2" destOrd="0" parTransId="{D6AE5916-B50A-4B70-9010-820926F9948B}" sibTransId="{66E0604A-ADB4-4CA1-9351-698889799A8F}"/>
    <dgm:cxn modelId="{01A569D2-0398-4B82-A4CB-E6474EC56C85}" srcId="{A2B20F70-C42A-48C1-BAB2-A149ECF3675F}" destId="{BA573240-16ED-4D42-BED4-45D428DA283D}" srcOrd="0" destOrd="0" parTransId="{356036D2-1E80-4EC2-A33B-9E34B194C9E9}" sibTransId="{6C34191E-3ED1-4DF1-A62C-5B6DACE45EAD}"/>
    <dgm:cxn modelId="{02C42393-4E9E-3740-BE6C-095C218E8868}" type="presOf" srcId="{BA573240-16ED-4D42-BED4-45D428DA283D}" destId="{829DB752-9BBC-E442-A158-DB897A253B4E}" srcOrd="0" destOrd="0" presId="urn:microsoft.com/office/officeart/2008/layout/LinedList"/>
    <dgm:cxn modelId="{8C7BB3A1-0CEE-AD4F-BA22-C8792C7FB763}" type="presOf" srcId="{A2B20F70-C42A-48C1-BAB2-A149ECF3675F}" destId="{06066E0D-77E4-494E-9AC4-3254834E294A}" srcOrd="0" destOrd="0" presId="urn:microsoft.com/office/officeart/2008/layout/LinedList"/>
    <dgm:cxn modelId="{3D004235-C54B-B243-AA15-4FCC9830B5F6}" type="presParOf" srcId="{06066E0D-77E4-494E-9AC4-3254834E294A}" destId="{50378DFB-7789-2C4C-9B02-1A9ECBFB893A}" srcOrd="0" destOrd="0" presId="urn:microsoft.com/office/officeart/2008/layout/LinedList"/>
    <dgm:cxn modelId="{E4A2D918-D800-FF4C-A121-F58375E55D66}" type="presParOf" srcId="{06066E0D-77E4-494E-9AC4-3254834E294A}" destId="{5508E497-7ACE-5944-B1F1-6620A3855089}" srcOrd="1" destOrd="0" presId="urn:microsoft.com/office/officeart/2008/layout/LinedList"/>
    <dgm:cxn modelId="{5BEDA40E-7F98-BB4C-A159-F53351EA5231}" type="presParOf" srcId="{5508E497-7ACE-5944-B1F1-6620A3855089}" destId="{829DB752-9BBC-E442-A158-DB897A253B4E}" srcOrd="0" destOrd="0" presId="urn:microsoft.com/office/officeart/2008/layout/LinedList"/>
    <dgm:cxn modelId="{7E4C7C65-BB43-5341-BE42-98EDC743A0D1}" type="presParOf" srcId="{5508E497-7ACE-5944-B1F1-6620A3855089}" destId="{F667A884-2E7F-C04A-8BA9-CF7A13AB83D1}" srcOrd="1" destOrd="0" presId="urn:microsoft.com/office/officeart/2008/layout/LinedList"/>
    <dgm:cxn modelId="{66435BB4-94BE-6545-92BD-B0E7DF6FD32D}" type="presParOf" srcId="{06066E0D-77E4-494E-9AC4-3254834E294A}" destId="{ECB0480B-8FCF-C04A-AA63-A2EE73A04D30}" srcOrd="2" destOrd="0" presId="urn:microsoft.com/office/officeart/2008/layout/LinedList"/>
    <dgm:cxn modelId="{443AEC67-7779-794C-B988-02480C415DA5}" type="presParOf" srcId="{06066E0D-77E4-494E-9AC4-3254834E294A}" destId="{F88C73D6-974A-764A-928F-0A29A5141407}" srcOrd="3" destOrd="0" presId="urn:microsoft.com/office/officeart/2008/layout/LinedList"/>
    <dgm:cxn modelId="{53C9AB03-E6A2-D54E-BFA3-F7F87DC50F8E}" type="presParOf" srcId="{F88C73D6-974A-764A-928F-0A29A5141407}" destId="{0924D951-8288-F94F-BA19-41E58A001CCD}" srcOrd="0" destOrd="0" presId="urn:microsoft.com/office/officeart/2008/layout/LinedList"/>
    <dgm:cxn modelId="{5EB51575-34A3-B940-B918-8C8147196D99}" type="presParOf" srcId="{F88C73D6-974A-764A-928F-0A29A5141407}" destId="{E7A73F3F-C27F-8E4C-803A-3DA103FEF6CB}" srcOrd="1" destOrd="0" presId="urn:microsoft.com/office/officeart/2008/layout/LinedList"/>
    <dgm:cxn modelId="{745736B2-02B3-B24F-BAC2-0B20BB9982AC}" type="presParOf" srcId="{06066E0D-77E4-494E-9AC4-3254834E294A}" destId="{EB7370E5-A9E6-9E41-B205-7FFC2F113F6C}" srcOrd="4" destOrd="0" presId="urn:microsoft.com/office/officeart/2008/layout/LinedList"/>
    <dgm:cxn modelId="{3CF40F1F-0903-024A-A7EB-81C8BE52280E}" type="presParOf" srcId="{06066E0D-77E4-494E-9AC4-3254834E294A}" destId="{D5FE2BF2-1F98-3F44-9914-9E281AF7999D}" srcOrd="5" destOrd="0" presId="urn:microsoft.com/office/officeart/2008/layout/LinedList"/>
    <dgm:cxn modelId="{A11F1737-579A-9B47-89A8-E7FB6010F970}" type="presParOf" srcId="{D5FE2BF2-1F98-3F44-9914-9E281AF7999D}" destId="{A19D9DDA-8354-DA45-8E9A-08BE387B392A}" srcOrd="0" destOrd="0" presId="urn:microsoft.com/office/officeart/2008/layout/LinedList"/>
    <dgm:cxn modelId="{FE059897-5319-2C4B-94D8-64F366DF2DE1}" type="presParOf" srcId="{D5FE2BF2-1F98-3F44-9914-9E281AF7999D}" destId="{20197CC2-A785-1345-8BAA-125D00A43A19}" srcOrd="1" destOrd="0" presId="urn:microsoft.com/office/officeart/2008/layout/LinedList"/>
    <dgm:cxn modelId="{32EFD497-7541-4F48-BF1B-BDB2B8E85A89}" type="presParOf" srcId="{06066E0D-77E4-494E-9AC4-3254834E294A}" destId="{BF54222D-EF6C-5744-92B2-8938E7C9E8E1}" srcOrd="6" destOrd="0" presId="urn:microsoft.com/office/officeart/2008/layout/LinedList"/>
    <dgm:cxn modelId="{811E215C-24D9-614B-B40C-E2CD5D8C2AD7}" type="presParOf" srcId="{06066E0D-77E4-494E-9AC4-3254834E294A}" destId="{6E7BA198-17E3-9846-BD09-D92EC1F5F703}" srcOrd="7" destOrd="0" presId="urn:microsoft.com/office/officeart/2008/layout/LinedList"/>
    <dgm:cxn modelId="{554D14D3-8CBD-C24F-B82B-60F3FC54C65C}" type="presParOf" srcId="{6E7BA198-17E3-9846-BD09-D92EC1F5F703}" destId="{45000731-D597-2A48-B0DA-0CCEA2011A5A}" srcOrd="0" destOrd="0" presId="urn:microsoft.com/office/officeart/2008/layout/LinedList"/>
    <dgm:cxn modelId="{6346D340-AB91-4B40-A467-98C46A5375B0}" type="presParOf" srcId="{6E7BA198-17E3-9846-BD09-D92EC1F5F703}" destId="{1CA50A56-C628-534D-BAB9-8C7D633BCDC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20E2C3-A181-7E43-BE4B-DABFB24B83C4}" type="doc">
      <dgm:prSet loTypeId="urn:microsoft.com/office/officeart/2005/8/layout/vList3" loCatId="" qsTypeId="urn:microsoft.com/office/officeart/2005/8/quickstyle/3D6" qsCatId="3D" csTypeId="urn:microsoft.com/office/officeart/2005/8/colors/colorful1" csCatId="colorful" phldr="1"/>
      <dgm:spPr/>
    </dgm:pt>
    <dgm:pt modelId="{C2B5A762-47DB-5340-B920-80F9DEB1DCA4}">
      <dgm:prSet phldrT="[Text]"/>
      <dgm:spPr/>
      <dgm:t>
        <a:bodyPr/>
        <a:lstStyle/>
        <a:p>
          <a:r>
            <a:rPr lang="en-US" dirty="0" smtClean="0"/>
            <a:t>Database</a:t>
          </a:r>
          <a:br>
            <a:rPr lang="en-US" dirty="0" smtClean="0"/>
          </a:br>
          <a:r>
            <a:rPr lang="en-US" dirty="0" smtClean="0"/>
            <a:t>Simon, Jose</a:t>
          </a:r>
          <a:endParaRPr lang="en-US" dirty="0"/>
        </a:p>
      </dgm:t>
    </dgm:pt>
    <dgm:pt modelId="{D05AEA36-0CA3-704F-9576-85AA233E27C6}" type="parTrans" cxnId="{49E61E7C-853E-2C42-B5C3-240B9005DF7C}">
      <dgm:prSet/>
      <dgm:spPr/>
      <dgm:t>
        <a:bodyPr/>
        <a:lstStyle/>
        <a:p>
          <a:endParaRPr lang="en-US"/>
        </a:p>
      </dgm:t>
    </dgm:pt>
    <dgm:pt modelId="{0B0D8955-08E7-C54F-8866-DBA6F4E14855}" type="sibTrans" cxnId="{49E61E7C-853E-2C42-B5C3-240B9005DF7C}">
      <dgm:prSet/>
      <dgm:spPr/>
      <dgm:t>
        <a:bodyPr/>
        <a:lstStyle/>
        <a:p>
          <a:endParaRPr lang="en-US"/>
        </a:p>
      </dgm:t>
    </dgm:pt>
    <dgm:pt modelId="{2AC898A6-D033-B84B-8491-0CA1178BEC3E}">
      <dgm:prSet phldrT="[Text]"/>
      <dgm:spPr/>
      <dgm:t>
        <a:bodyPr/>
        <a:lstStyle/>
        <a:p>
          <a:r>
            <a:rPr lang="en-US" dirty="0" smtClean="0"/>
            <a:t>Core Pages</a:t>
          </a:r>
          <a:br>
            <a:rPr lang="en-US" dirty="0" smtClean="0"/>
          </a:br>
          <a:r>
            <a:rPr lang="en-US" dirty="0" smtClean="0"/>
            <a:t>Nick, Carmen, Adam</a:t>
          </a:r>
          <a:endParaRPr lang="en-US" dirty="0"/>
        </a:p>
      </dgm:t>
    </dgm:pt>
    <dgm:pt modelId="{E1B58CE8-8832-4D46-911B-479F69BB0DDC}" type="parTrans" cxnId="{63FEC99D-1962-494A-B526-BC3BC48292F2}">
      <dgm:prSet/>
      <dgm:spPr/>
      <dgm:t>
        <a:bodyPr/>
        <a:lstStyle/>
        <a:p>
          <a:endParaRPr lang="en-US"/>
        </a:p>
      </dgm:t>
    </dgm:pt>
    <dgm:pt modelId="{6BABA546-3FDA-A747-9527-EDDE6197EE9B}" type="sibTrans" cxnId="{63FEC99D-1962-494A-B526-BC3BC48292F2}">
      <dgm:prSet/>
      <dgm:spPr/>
      <dgm:t>
        <a:bodyPr/>
        <a:lstStyle/>
        <a:p>
          <a:endParaRPr lang="en-US"/>
        </a:p>
      </dgm:t>
    </dgm:pt>
    <dgm:pt modelId="{220471FB-9E88-4F48-9417-9A392C1C1EA2}">
      <dgm:prSet phldrT="[Text]"/>
      <dgm:spPr/>
      <dgm:t>
        <a:bodyPr/>
        <a:lstStyle/>
        <a:p>
          <a:r>
            <a:rPr lang="en-US" dirty="0" smtClean="0"/>
            <a:t>Database Design, Credits/Help, Queries &amp; Charts</a:t>
          </a:r>
          <a:br>
            <a:rPr lang="en-US" dirty="0" smtClean="0"/>
          </a:br>
          <a:r>
            <a:rPr lang="en-US" dirty="0" smtClean="0"/>
            <a:t>Simon, Jose, Carmen</a:t>
          </a:r>
          <a:endParaRPr lang="en-US" dirty="0"/>
        </a:p>
      </dgm:t>
    </dgm:pt>
    <dgm:pt modelId="{9CDD3A10-0ABD-C747-9813-82E14F662ECB}" type="parTrans" cxnId="{08168737-7F4D-BA49-8ADC-6AF0B9731F37}">
      <dgm:prSet/>
      <dgm:spPr/>
      <dgm:t>
        <a:bodyPr/>
        <a:lstStyle/>
        <a:p>
          <a:endParaRPr lang="en-US"/>
        </a:p>
      </dgm:t>
    </dgm:pt>
    <dgm:pt modelId="{23BEFFEC-7555-634D-AEE3-49764CD1CFF5}" type="sibTrans" cxnId="{08168737-7F4D-BA49-8ADC-6AF0B9731F37}">
      <dgm:prSet/>
      <dgm:spPr/>
      <dgm:t>
        <a:bodyPr/>
        <a:lstStyle/>
        <a:p>
          <a:endParaRPr lang="en-US"/>
        </a:p>
      </dgm:t>
    </dgm:pt>
    <dgm:pt modelId="{BA350F0D-868F-134A-8948-A09158A814F6}">
      <dgm:prSet/>
      <dgm:spPr/>
      <dgm:t>
        <a:bodyPr/>
        <a:lstStyle/>
        <a:p>
          <a:r>
            <a:rPr lang="en-US" dirty="0" smtClean="0"/>
            <a:t>CSS</a:t>
          </a:r>
          <a:br>
            <a:rPr lang="en-US" dirty="0" smtClean="0"/>
          </a:br>
          <a:r>
            <a:rPr lang="en-US" dirty="0" smtClean="0"/>
            <a:t>Carmen, Adam</a:t>
          </a:r>
          <a:endParaRPr lang="en-US" dirty="0"/>
        </a:p>
      </dgm:t>
    </dgm:pt>
    <dgm:pt modelId="{CC500391-236C-5342-9DD6-801BB7AA10C0}" type="parTrans" cxnId="{C3F5823D-E70B-1A48-B80A-3FAFF65A9984}">
      <dgm:prSet/>
      <dgm:spPr/>
      <dgm:t>
        <a:bodyPr/>
        <a:lstStyle/>
        <a:p>
          <a:endParaRPr lang="en-US"/>
        </a:p>
      </dgm:t>
    </dgm:pt>
    <dgm:pt modelId="{8497DA0E-C2C2-7E4F-8830-A981FD7F4EC2}" type="sibTrans" cxnId="{C3F5823D-E70B-1A48-B80A-3FAFF65A9984}">
      <dgm:prSet/>
      <dgm:spPr/>
      <dgm:t>
        <a:bodyPr/>
        <a:lstStyle/>
        <a:p>
          <a:endParaRPr lang="en-US"/>
        </a:p>
      </dgm:t>
    </dgm:pt>
    <dgm:pt modelId="{DF8A2846-F418-E84E-95DF-79A0D0E54888}">
      <dgm:prSet/>
      <dgm:spPr/>
      <dgm:t>
        <a:bodyPr/>
        <a:lstStyle/>
        <a:p>
          <a:r>
            <a:rPr lang="en-US" dirty="0" smtClean="0"/>
            <a:t>Visuals</a:t>
          </a:r>
          <a:br>
            <a:rPr lang="en-US" dirty="0" smtClean="0"/>
          </a:br>
          <a:r>
            <a:rPr lang="en-US" dirty="0" smtClean="0"/>
            <a:t>Nick, Carmen, Adam</a:t>
          </a:r>
          <a:endParaRPr lang="en-US" dirty="0"/>
        </a:p>
      </dgm:t>
    </dgm:pt>
    <dgm:pt modelId="{7257E531-EFC4-7A4A-8CB1-916CE6311B54}" type="parTrans" cxnId="{9F119286-B80D-904A-9E89-57E1C087B033}">
      <dgm:prSet/>
      <dgm:spPr/>
      <dgm:t>
        <a:bodyPr/>
        <a:lstStyle/>
        <a:p>
          <a:endParaRPr lang="en-US"/>
        </a:p>
      </dgm:t>
    </dgm:pt>
    <dgm:pt modelId="{6F7F1066-D747-204D-A45F-D346384BE463}" type="sibTrans" cxnId="{9F119286-B80D-904A-9E89-57E1C087B033}">
      <dgm:prSet/>
      <dgm:spPr/>
      <dgm:t>
        <a:bodyPr/>
        <a:lstStyle/>
        <a:p>
          <a:endParaRPr lang="en-US"/>
        </a:p>
      </dgm:t>
    </dgm:pt>
    <dgm:pt modelId="{D6C77036-A9ED-0D4E-9420-ABFA2B465928}">
      <dgm:prSet phldrT="[Text]"/>
      <dgm:spPr/>
      <dgm:t>
        <a:bodyPr/>
        <a:lstStyle/>
        <a:p>
          <a:r>
            <a:rPr lang="en-US" dirty="0" smtClean="0"/>
            <a:t>Setup</a:t>
          </a:r>
        </a:p>
        <a:p>
          <a:r>
            <a:rPr lang="en-US" dirty="0" smtClean="0"/>
            <a:t>Simon, Jose, Carmen</a:t>
          </a:r>
          <a:endParaRPr lang="en-US" dirty="0"/>
        </a:p>
      </dgm:t>
    </dgm:pt>
    <dgm:pt modelId="{0B746DA6-BEBC-5E4D-858D-41E5CA0BED27}" type="parTrans" cxnId="{96453622-CE96-0A4A-80C4-4E94A3C33606}">
      <dgm:prSet/>
      <dgm:spPr/>
      <dgm:t>
        <a:bodyPr/>
        <a:lstStyle/>
        <a:p>
          <a:endParaRPr lang="en-US"/>
        </a:p>
      </dgm:t>
    </dgm:pt>
    <dgm:pt modelId="{C17560A7-A956-E04D-BD2E-A5BEB07C378B}" type="sibTrans" cxnId="{96453622-CE96-0A4A-80C4-4E94A3C33606}">
      <dgm:prSet/>
      <dgm:spPr/>
      <dgm:t>
        <a:bodyPr/>
        <a:lstStyle/>
        <a:p>
          <a:endParaRPr lang="en-US"/>
        </a:p>
      </dgm:t>
    </dgm:pt>
    <dgm:pt modelId="{A2DE935E-5FC8-894C-93E7-1DE272F72BA9}" type="pres">
      <dgm:prSet presAssocID="{3620E2C3-A181-7E43-BE4B-DABFB24B83C4}" presName="linearFlow" presStyleCnt="0">
        <dgm:presLayoutVars>
          <dgm:dir/>
          <dgm:resizeHandles val="exact"/>
        </dgm:presLayoutVars>
      </dgm:prSet>
      <dgm:spPr/>
    </dgm:pt>
    <dgm:pt modelId="{1F1DA37C-0C3B-E145-BFA7-44ECC16F82A4}" type="pres">
      <dgm:prSet presAssocID="{C2B5A762-47DB-5340-B920-80F9DEB1DCA4}" presName="composite" presStyleCnt="0"/>
      <dgm:spPr/>
    </dgm:pt>
    <dgm:pt modelId="{18DF439C-CE0B-064E-9AC5-877A4198BD84}" type="pres">
      <dgm:prSet presAssocID="{C2B5A762-47DB-5340-B920-80F9DEB1DCA4}" presName="imgShp" presStyleLbl="fgImgPlace1" presStyleIdx="0" presStyleCnt="6" custLinFactNeighborX="6174" custLinFactNeighborY="-5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672A71B-8468-394E-9627-2E6616A5AB40}" type="pres">
      <dgm:prSet presAssocID="{C2B5A762-47DB-5340-B920-80F9DEB1DCA4}" presName="txShp" presStyleLbl="node1" presStyleIdx="0" presStyleCnt="6">
        <dgm:presLayoutVars>
          <dgm:bulletEnabled val="1"/>
        </dgm:presLayoutVars>
      </dgm:prSet>
      <dgm:spPr/>
      <dgm:t>
        <a:bodyPr/>
        <a:lstStyle/>
        <a:p>
          <a:endParaRPr lang="en-US"/>
        </a:p>
      </dgm:t>
    </dgm:pt>
    <dgm:pt modelId="{C5B42D1E-0632-3F46-B7EA-2BA1EF9D27A9}" type="pres">
      <dgm:prSet presAssocID="{0B0D8955-08E7-C54F-8866-DBA6F4E14855}" presName="spacing" presStyleCnt="0"/>
      <dgm:spPr/>
    </dgm:pt>
    <dgm:pt modelId="{165AF299-A1E2-AA4C-BC84-48B13FE22F61}" type="pres">
      <dgm:prSet presAssocID="{BA350F0D-868F-134A-8948-A09158A814F6}" presName="composite" presStyleCnt="0"/>
      <dgm:spPr/>
    </dgm:pt>
    <dgm:pt modelId="{418BC725-ED9E-3D41-8707-381ADC55B556}" type="pres">
      <dgm:prSet presAssocID="{BA350F0D-868F-134A-8948-A09158A814F6}" presName="imgShp" presStyleLbl="fgImgPlace1" presStyleIdx="1" presStyleCnt="6"/>
      <dgm:spPr>
        <a:prstGeom prst="chord">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E078F35-03F0-E64D-B8F0-6F3F937C1B8A}" type="pres">
      <dgm:prSet presAssocID="{BA350F0D-868F-134A-8948-A09158A814F6}" presName="txShp" presStyleLbl="node1" presStyleIdx="1" presStyleCnt="6">
        <dgm:presLayoutVars>
          <dgm:bulletEnabled val="1"/>
        </dgm:presLayoutVars>
      </dgm:prSet>
      <dgm:spPr/>
      <dgm:t>
        <a:bodyPr/>
        <a:lstStyle/>
        <a:p>
          <a:endParaRPr lang="en-US"/>
        </a:p>
      </dgm:t>
    </dgm:pt>
    <dgm:pt modelId="{C9B70026-7C98-3A41-A9BC-2EBA5B5CF559}" type="pres">
      <dgm:prSet presAssocID="{8497DA0E-C2C2-7E4F-8830-A981FD7F4EC2}" presName="spacing" presStyleCnt="0"/>
      <dgm:spPr/>
    </dgm:pt>
    <dgm:pt modelId="{E9529048-1C41-604C-877B-EAB2C23DFFB4}" type="pres">
      <dgm:prSet presAssocID="{DF8A2846-F418-E84E-95DF-79A0D0E54888}" presName="composite" presStyleCnt="0"/>
      <dgm:spPr/>
    </dgm:pt>
    <dgm:pt modelId="{FDACCCA2-E204-3F46-849B-6B91CBC0C165}" type="pres">
      <dgm:prSet presAssocID="{DF8A2846-F418-E84E-95DF-79A0D0E54888}"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7F33593-D501-8745-946E-8C362699D891}" type="pres">
      <dgm:prSet presAssocID="{DF8A2846-F418-E84E-95DF-79A0D0E54888}" presName="txShp" presStyleLbl="node1" presStyleIdx="2" presStyleCnt="6">
        <dgm:presLayoutVars>
          <dgm:bulletEnabled val="1"/>
        </dgm:presLayoutVars>
      </dgm:prSet>
      <dgm:spPr/>
      <dgm:t>
        <a:bodyPr/>
        <a:lstStyle/>
        <a:p>
          <a:endParaRPr lang="en-US"/>
        </a:p>
      </dgm:t>
    </dgm:pt>
    <dgm:pt modelId="{F49308BA-F7C7-284E-AAD7-D00C4100ED18}" type="pres">
      <dgm:prSet presAssocID="{6F7F1066-D747-204D-A45F-D346384BE463}" presName="spacing" presStyleCnt="0"/>
      <dgm:spPr/>
    </dgm:pt>
    <dgm:pt modelId="{BDDB7007-4166-A449-9249-A862BB2A1D33}" type="pres">
      <dgm:prSet presAssocID="{2AC898A6-D033-B84B-8491-0CA1178BEC3E}" presName="composite" presStyleCnt="0"/>
      <dgm:spPr/>
    </dgm:pt>
    <dgm:pt modelId="{FAF2E622-85C3-594F-8285-42B921FFB41C}" type="pres">
      <dgm:prSet presAssocID="{2AC898A6-D033-B84B-8491-0CA1178BEC3E}"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1ADC2D4-801E-624A-B29F-E8A7048C6772}" type="pres">
      <dgm:prSet presAssocID="{2AC898A6-D033-B84B-8491-0CA1178BEC3E}" presName="txShp" presStyleLbl="node1" presStyleIdx="3" presStyleCnt="6">
        <dgm:presLayoutVars>
          <dgm:bulletEnabled val="1"/>
        </dgm:presLayoutVars>
      </dgm:prSet>
      <dgm:spPr/>
      <dgm:t>
        <a:bodyPr/>
        <a:lstStyle/>
        <a:p>
          <a:endParaRPr lang="en-US"/>
        </a:p>
      </dgm:t>
    </dgm:pt>
    <dgm:pt modelId="{AA5EC098-ACF8-7A41-9D04-016DDD6248BE}" type="pres">
      <dgm:prSet presAssocID="{6BABA546-3FDA-A747-9527-EDDE6197EE9B}" presName="spacing" presStyleCnt="0"/>
      <dgm:spPr/>
    </dgm:pt>
    <dgm:pt modelId="{DF17990F-A39E-FC4E-805B-7A323388F517}" type="pres">
      <dgm:prSet presAssocID="{D6C77036-A9ED-0D4E-9420-ABFA2B465928}" presName="composite" presStyleCnt="0"/>
      <dgm:spPr/>
    </dgm:pt>
    <dgm:pt modelId="{7A745704-FF75-A447-AE4A-FCE834D2ACAA}" type="pres">
      <dgm:prSet presAssocID="{D6C77036-A9ED-0D4E-9420-ABFA2B465928}"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F835919-F346-0440-814A-596D0D1069BF}" type="pres">
      <dgm:prSet presAssocID="{D6C77036-A9ED-0D4E-9420-ABFA2B465928}" presName="txShp" presStyleLbl="node1" presStyleIdx="4" presStyleCnt="6">
        <dgm:presLayoutVars>
          <dgm:bulletEnabled val="1"/>
        </dgm:presLayoutVars>
      </dgm:prSet>
      <dgm:spPr/>
      <dgm:t>
        <a:bodyPr/>
        <a:lstStyle/>
        <a:p>
          <a:endParaRPr lang="en-US"/>
        </a:p>
      </dgm:t>
    </dgm:pt>
    <dgm:pt modelId="{01CA008F-00F5-BD48-84CE-581811657C3A}" type="pres">
      <dgm:prSet presAssocID="{C17560A7-A956-E04D-BD2E-A5BEB07C378B}" presName="spacing" presStyleCnt="0"/>
      <dgm:spPr/>
    </dgm:pt>
    <dgm:pt modelId="{DBE6B28A-3F77-3841-812E-A2E83D7D867B}" type="pres">
      <dgm:prSet presAssocID="{220471FB-9E88-4F48-9417-9A392C1C1EA2}" presName="composite" presStyleCnt="0"/>
      <dgm:spPr/>
    </dgm:pt>
    <dgm:pt modelId="{2BD4F50B-25F1-F741-8A4A-5BFDFE230CBD}" type="pres">
      <dgm:prSet presAssocID="{220471FB-9E88-4F48-9417-9A392C1C1EA2}" presName="imgShp" presStyleLbl="fgImgPlace1" presStyleIdx="5"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B45C85D-7B7F-7249-89A2-E642984900DF}" type="pres">
      <dgm:prSet presAssocID="{220471FB-9E88-4F48-9417-9A392C1C1EA2}" presName="txShp" presStyleLbl="node1" presStyleIdx="5" presStyleCnt="6">
        <dgm:presLayoutVars>
          <dgm:bulletEnabled val="1"/>
        </dgm:presLayoutVars>
      </dgm:prSet>
      <dgm:spPr/>
      <dgm:t>
        <a:bodyPr/>
        <a:lstStyle/>
        <a:p>
          <a:endParaRPr lang="en-US"/>
        </a:p>
      </dgm:t>
    </dgm:pt>
  </dgm:ptLst>
  <dgm:cxnLst>
    <dgm:cxn modelId="{E86BA1CB-3902-8949-9E2B-F48B362C28EB}" type="presOf" srcId="{C2B5A762-47DB-5340-B920-80F9DEB1DCA4}" destId="{D672A71B-8468-394E-9627-2E6616A5AB40}" srcOrd="0" destOrd="0" presId="urn:microsoft.com/office/officeart/2005/8/layout/vList3"/>
    <dgm:cxn modelId="{8F24F1C4-BD94-7C47-9FE0-D399D9D89FDF}" type="presOf" srcId="{D6C77036-A9ED-0D4E-9420-ABFA2B465928}" destId="{2F835919-F346-0440-814A-596D0D1069BF}" srcOrd="0" destOrd="0" presId="urn:microsoft.com/office/officeart/2005/8/layout/vList3"/>
    <dgm:cxn modelId="{49E61E7C-853E-2C42-B5C3-240B9005DF7C}" srcId="{3620E2C3-A181-7E43-BE4B-DABFB24B83C4}" destId="{C2B5A762-47DB-5340-B920-80F9DEB1DCA4}" srcOrd="0" destOrd="0" parTransId="{D05AEA36-0CA3-704F-9576-85AA233E27C6}" sibTransId="{0B0D8955-08E7-C54F-8866-DBA6F4E14855}"/>
    <dgm:cxn modelId="{9F119286-B80D-904A-9E89-57E1C087B033}" srcId="{3620E2C3-A181-7E43-BE4B-DABFB24B83C4}" destId="{DF8A2846-F418-E84E-95DF-79A0D0E54888}" srcOrd="2" destOrd="0" parTransId="{7257E531-EFC4-7A4A-8CB1-916CE6311B54}" sibTransId="{6F7F1066-D747-204D-A45F-D346384BE463}"/>
    <dgm:cxn modelId="{641B474B-B424-9342-A54F-D7FDC88C1258}" type="presOf" srcId="{DF8A2846-F418-E84E-95DF-79A0D0E54888}" destId="{27F33593-D501-8745-946E-8C362699D891}" srcOrd="0" destOrd="0" presId="urn:microsoft.com/office/officeart/2005/8/layout/vList3"/>
    <dgm:cxn modelId="{63FEC99D-1962-494A-B526-BC3BC48292F2}" srcId="{3620E2C3-A181-7E43-BE4B-DABFB24B83C4}" destId="{2AC898A6-D033-B84B-8491-0CA1178BEC3E}" srcOrd="3" destOrd="0" parTransId="{E1B58CE8-8832-4D46-911B-479F69BB0DDC}" sibTransId="{6BABA546-3FDA-A747-9527-EDDE6197EE9B}"/>
    <dgm:cxn modelId="{08168737-7F4D-BA49-8ADC-6AF0B9731F37}" srcId="{3620E2C3-A181-7E43-BE4B-DABFB24B83C4}" destId="{220471FB-9E88-4F48-9417-9A392C1C1EA2}" srcOrd="5" destOrd="0" parTransId="{9CDD3A10-0ABD-C747-9813-82E14F662ECB}" sibTransId="{23BEFFEC-7555-634D-AEE3-49764CD1CFF5}"/>
    <dgm:cxn modelId="{5586CFF2-F62E-F04D-8898-18B2C8E3988B}" type="presOf" srcId="{3620E2C3-A181-7E43-BE4B-DABFB24B83C4}" destId="{A2DE935E-5FC8-894C-93E7-1DE272F72BA9}" srcOrd="0" destOrd="0" presId="urn:microsoft.com/office/officeart/2005/8/layout/vList3"/>
    <dgm:cxn modelId="{BBB8A1FB-9427-B640-916D-5AF48225B865}" type="presOf" srcId="{2AC898A6-D033-B84B-8491-0CA1178BEC3E}" destId="{41ADC2D4-801E-624A-B29F-E8A7048C6772}" srcOrd="0" destOrd="0" presId="urn:microsoft.com/office/officeart/2005/8/layout/vList3"/>
    <dgm:cxn modelId="{DD6D1825-495F-854A-A934-5037A9F8F92D}" type="presOf" srcId="{220471FB-9E88-4F48-9417-9A392C1C1EA2}" destId="{BB45C85D-7B7F-7249-89A2-E642984900DF}" srcOrd="0" destOrd="0" presId="urn:microsoft.com/office/officeart/2005/8/layout/vList3"/>
    <dgm:cxn modelId="{96453622-CE96-0A4A-80C4-4E94A3C33606}" srcId="{3620E2C3-A181-7E43-BE4B-DABFB24B83C4}" destId="{D6C77036-A9ED-0D4E-9420-ABFA2B465928}" srcOrd="4" destOrd="0" parTransId="{0B746DA6-BEBC-5E4D-858D-41E5CA0BED27}" sibTransId="{C17560A7-A956-E04D-BD2E-A5BEB07C378B}"/>
    <dgm:cxn modelId="{C3F5823D-E70B-1A48-B80A-3FAFF65A9984}" srcId="{3620E2C3-A181-7E43-BE4B-DABFB24B83C4}" destId="{BA350F0D-868F-134A-8948-A09158A814F6}" srcOrd="1" destOrd="0" parTransId="{CC500391-236C-5342-9DD6-801BB7AA10C0}" sibTransId="{8497DA0E-C2C2-7E4F-8830-A981FD7F4EC2}"/>
    <dgm:cxn modelId="{E690BB82-47C5-4D48-A43A-272EC98A6557}" type="presOf" srcId="{BA350F0D-868F-134A-8948-A09158A814F6}" destId="{5E078F35-03F0-E64D-B8F0-6F3F937C1B8A}" srcOrd="0" destOrd="0" presId="urn:microsoft.com/office/officeart/2005/8/layout/vList3"/>
    <dgm:cxn modelId="{A83A5296-8BA2-AB4E-B084-38420F6D1ADD}" type="presParOf" srcId="{A2DE935E-5FC8-894C-93E7-1DE272F72BA9}" destId="{1F1DA37C-0C3B-E145-BFA7-44ECC16F82A4}" srcOrd="0" destOrd="0" presId="urn:microsoft.com/office/officeart/2005/8/layout/vList3"/>
    <dgm:cxn modelId="{6C8D048A-0679-B24D-9358-7797965C15A4}" type="presParOf" srcId="{1F1DA37C-0C3B-E145-BFA7-44ECC16F82A4}" destId="{18DF439C-CE0B-064E-9AC5-877A4198BD84}" srcOrd="0" destOrd="0" presId="urn:microsoft.com/office/officeart/2005/8/layout/vList3"/>
    <dgm:cxn modelId="{6C67CD3F-C3C5-0044-8CC6-1022AF757C17}" type="presParOf" srcId="{1F1DA37C-0C3B-E145-BFA7-44ECC16F82A4}" destId="{D672A71B-8468-394E-9627-2E6616A5AB40}" srcOrd="1" destOrd="0" presId="urn:microsoft.com/office/officeart/2005/8/layout/vList3"/>
    <dgm:cxn modelId="{2947D782-C449-BF43-B345-0EA2CD61CA1B}" type="presParOf" srcId="{A2DE935E-5FC8-894C-93E7-1DE272F72BA9}" destId="{C5B42D1E-0632-3F46-B7EA-2BA1EF9D27A9}" srcOrd="1" destOrd="0" presId="urn:microsoft.com/office/officeart/2005/8/layout/vList3"/>
    <dgm:cxn modelId="{B341ED19-1C3C-074F-A197-0DDB28E6B933}" type="presParOf" srcId="{A2DE935E-5FC8-894C-93E7-1DE272F72BA9}" destId="{165AF299-A1E2-AA4C-BC84-48B13FE22F61}" srcOrd="2" destOrd="0" presId="urn:microsoft.com/office/officeart/2005/8/layout/vList3"/>
    <dgm:cxn modelId="{4384F590-C997-3342-9922-69BA5C5BB685}" type="presParOf" srcId="{165AF299-A1E2-AA4C-BC84-48B13FE22F61}" destId="{418BC725-ED9E-3D41-8707-381ADC55B556}" srcOrd="0" destOrd="0" presId="urn:microsoft.com/office/officeart/2005/8/layout/vList3"/>
    <dgm:cxn modelId="{72F9560F-36B3-3F40-8EFB-136796E0472F}" type="presParOf" srcId="{165AF299-A1E2-AA4C-BC84-48B13FE22F61}" destId="{5E078F35-03F0-E64D-B8F0-6F3F937C1B8A}" srcOrd="1" destOrd="0" presId="urn:microsoft.com/office/officeart/2005/8/layout/vList3"/>
    <dgm:cxn modelId="{7775720A-AEEF-4A45-81F6-618E16DCFAE9}" type="presParOf" srcId="{A2DE935E-5FC8-894C-93E7-1DE272F72BA9}" destId="{C9B70026-7C98-3A41-A9BC-2EBA5B5CF559}" srcOrd="3" destOrd="0" presId="urn:microsoft.com/office/officeart/2005/8/layout/vList3"/>
    <dgm:cxn modelId="{7BFC3BEA-82AF-9743-8CEC-DA22716A53A5}" type="presParOf" srcId="{A2DE935E-5FC8-894C-93E7-1DE272F72BA9}" destId="{E9529048-1C41-604C-877B-EAB2C23DFFB4}" srcOrd="4" destOrd="0" presId="urn:microsoft.com/office/officeart/2005/8/layout/vList3"/>
    <dgm:cxn modelId="{E5CA6867-7CB4-F34B-BCEC-B69030295151}" type="presParOf" srcId="{E9529048-1C41-604C-877B-EAB2C23DFFB4}" destId="{FDACCCA2-E204-3F46-849B-6B91CBC0C165}" srcOrd="0" destOrd="0" presId="urn:microsoft.com/office/officeart/2005/8/layout/vList3"/>
    <dgm:cxn modelId="{46E7EA74-44AE-CB4E-8996-0AB3EAB64AC5}" type="presParOf" srcId="{E9529048-1C41-604C-877B-EAB2C23DFFB4}" destId="{27F33593-D501-8745-946E-8C362699D891}" srcOrd="1" destOrd="0" presId="urn:microsoft.com/office/officeart/2005/8/layout/vList3"/>
    <dgm:cxn modelId="{E4363B0D-494C-754B-8FD4-88CE088693D0}" type="presParOf" srcId="{A2DE935E-5FC8-894C-93E7-1DE272F72BA9}" destId="{F49308BA-F7C7-284E-AAD7-D00C4100ED18}" srcOrd="5" destOrd="0" presId="urn:microsoft.com/office/officeart/2005/8/layout/vList3"/>
    <dgm:cxn modelId="{E5850E50-A70C-7B46-9257-5F0E95B64A91}" type="presParOf" srcId="{A2DE935E-5FC8-894C-93E7-1DE272F72BA9}" destId="{BDDB7007-4166-A449-9249-A862BB2A1D33}" srcOrd="6" destOrd="0" presId="urn:microsoft.com/office/officeart/2005/8/layout/vList3"/>
    <dgm:cxn modelId="{D6B7500B-71FF-1D43-9DA4-BB3D3FDE1E66}" type="presParOf" srcId="{BDDB7007-4166-A449-9249-A862BB2A1D33}" destId="{FAF2E622-85C3-594F-8285-42B921FFB41C}" srcOrd="0" destOrd="0" presId="urn:microsoft.com/office/officeart/2005/8/layout/vList3"/>
    <dgm:cxn modelId="{9F810239-9543-BB4E-B5E7-7AC5DCBFF786}" type="presParOf" srcId="{BDDB7007-4166-A449-9249-A862BB2A1D33}" destId="{41ADC2D4-801E-624A-B29F-E8A7048C6772}" srcOrd="1" destOrd="0" presId="urn:microsoft.com/office/officeart/2005/8/layout/vList3"/>
    <dgm:cxn modelId="{B5A87DA0-2AC0-3A45-AE5F-DF2BB2373C13}" type="presParOf" srcId="{A2DE935E-5FC8-894C-93E7-1DE272F72BA9}" destId="{AA5EC098-ACF8-7A41-9D04-016DDD6248BE}" srcOrd="7" destOrd="0" presId="urn:microsoft.com/office/officeart/2005/8/layout/vList3"/>
    <dgm:cxn modelId="{02677CA8-0D05-AF4C-A704-2FCF42151C3A}" type="presParOf" srcId="{A2DE935E-5FC8-894C-93E7-1DE272F72BA9}" destId="{DF17990F-A39E-FC4E-805B-7A323388F517}" srcOrd="8" destOrd="0" presId="urn:microsoft.com/office/officeart/2005/8/layout/vList3"/>
    <dgm:cxn modelId="{8249A69F-E8D5-0344-9BFA-C8F6A96D3582}" type="presParOf" srcId="{DF17990F-A39E-FC4E-805B-7A323388F517}" destId="{7A745704-FF75-A447-AE4A-FCE834D2ACAA}" srcOrd="0" destOrd="0" presId="urn:microsoft.com/office/officeart/2005/8/layout/vList3"/>
    <dgm:cxn modelId="{011A9B09-FE1F-2A46-B93D-6F5D0D766F8A}" type="presParOf" srcId="{DF17990F-A39E-FC4E-805B-7A323388F517}" destId="{2F835919-F346-0440-814A-596D0D1069BF}" srcOrd="1" destOrd="0" presId="urn:microsoft.com/office/officeart/2005/8/layout/vList3"/>
    <dgm:cxn modelId="{272595A9-97CF-704F-BBFA-90071B593226}" type="presParOf" srcId="{A2DE935E-5FC8-894C-93E7-1DE272F72BA9}" destId="{01CA008F-00F5-BD48-84CE-581811657C3A}" srcOrd="9" destOrd="0" presId="urn:microsoft.com/office/officeart/2005/8/layout/vList3"/>
    <dgm:cxn modelId="{CE7A9257-0A55-5348-AC02-C4ADD1558F5C}" type="presParOf" srcId="{A2DE935E-5FC8-894C-93E7-1DE272F72BA9}" destId="{DBE6B28A-3F77-3841-812E-A2E83D7D867B}" srcOrd="10" destOrd="0" presId="urn:microsoft.com/office/officeart/2005/8/layout/vList3"/>
    <dgm:cxn modelId="{EC421A8A-86D3-B94D-A556-FDDAED876B19}" type="presParOf" srcId="{DBE6B28A-3F77-3841-812E-A2E83D7D867B}" destId="{2BD4F50B-25F1-F741-8A4A-5BFDFE230CBD}" srcOrd="0" destOrd="0" presId="urn:microsoft.com/office/officeart/2005/8/layout/vList3"/>
    <dgm:cxn modelId="{07D531B4-302B-BB48-8784-7E76B4B09BD1}" type="presParOf" srcId="{DBE6B28A-3F77-3841-812E-A2E83D7D867B}" destId="{BB45C85D-7B7F-7249-89A2-E642984900D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58427C-4477-4817-918E-447230A4C6E2}" type="doc">
      <dgm:prSet loTypeId="urn:microsoft.com/office/officeart/2005/8/layout/matrix3" loCatId="matrix" qsTypeId="urn:microsoft.com/office/officeart/2005/8/quickstyle/simple4" qsCatId="simple" csTypeId="urn:microsoft.com/office/officeart/2005/8/colors/accent6_1" csCatId="accent6"/>
      <dgm:spPr/>
      <dgm:t>
        <a:bodyPr/>
        <a:lstStyle/>
        <a:p>
          <a:endParaRPr lang="en-US"/>
        </a:p>
      </dgm:t>
    </dgm:pt>
    <dgm:pt modelId="{7EFD7903-A363-4AB2-894C-D5C9F1DC7B20}">
      <dgm:prSet/>
      <dgm:spPr/>
      <dgm:t>
        <a:bodyPr/>
        <a:lstStyle/>
        <a:p>
          <a:r>
            <a:rPr lang="en-US"/>
            <a:t>Agile Development methods and practice.</a:t>
          </a:r>
        </a:p>
      </dgm:t>
    </dgm:pt>
    <dgm:pt modelId="{134AC46E-B96C-4EFF-ACD7-B505C37A5301}" type="parTrans" cxnId="{F00BE335-84ED-45BD-B90F-02FFF1BCC28E}">
      <dgm:prSet/>
      <dgm:spPr/>
      <dgm:t>
        <a:bodyPr/>
        <a:lstStyle/>
        <a:p>
          <a:endParaRPr lang="en-US"/>
        </a:p>
      </dgm:t>
    </dgm:pt>
    <dgm:pt modelId="{EBAF387C-31A1-46EA-A77C-EE45599A0229}" type="sibTrans" cxnId="{F00BE335-84ED-45BD-B90F-02FFF1BCC28E}">
      <dgm:prSet/>
      <dgm:spPr/>
      <dgm:t>
        <a:bodyPr/>
        <a:lstStyle/>
        <a:p>
          <a:endParaRPr lang="en-US"/>
        </a:p>
      </dgm:t>
    </dgm:pt>
    <dgm:pt modelId="{D2D930CA-5171-42B5-9C5B-4DE751ED32F9}">
      <dgm:prSet/>
      <dgm:spPr/>
      <dgm:t>
        <a:bodyPr/>
        <a:lstStyle/>
        <a:p>
          <a:r>
            <a:rPr lang="en-US"/>
            <a:t>Sketch for UI design and development, as well as mapping out database.</a:t>
          </a:r>
        </a:p>
      </dgm:t>
    </dgm:pt>
    <dgm:pt modelId="{56458246-6B3E-43CC-9C22-A1A7BC85E577}" type="parTrans" cxnId="{3BE6B406-3BB9-4A97-B250-4FC66355469B}">
      <dgm:prSet/>
      <dgm:spPr/>
      <dgm:t>
        <a:bodyPr/>
        <a:lstStyle/>
        <a:p>
          <a:endParaRPr lang="en-US"/>
        </a:p>
      </dgm:t>
    </dgm:pt>
    <dgm:pt modelId="{267CE494-EAD9-434D-889E-0CD691F41ADC}" type="sibTrans" cxnId="{3BE6B406-3BB9-4A97-B250-4FC66355469B}">
      <dgm:prSet/>
      <dgm:spPr/>
      <dgm:t>
        <a:bodyPr/>
        <a:lstStyle/>
        <a:p>
          <a:endParaRPr lang="en-US"/>
        </a:p>
      </dgm:t>
    </dgm:pt>
    <dgm:pt modelId="{EDA69297-0338-46D6-A986-E930A2C95156}">
      <dgm:prSet/>
      <dgm:spPr/>
      <dgm:t>
        <a:bodyPr/>
        <a:lstStyle/>
        <a:p>
          <a:r>
            <a:rPr lang="en-US"/>
            <a:t>PHPMyAdmin for database testing and tracking as well as testing and relationship status/testing.</a:t>
          </a:r>
        </a:p>
      </dgm:t>
    </dgm:pt>
    <dgm:pt modelId="{44396677-CAF1-4B87-8AF7-06B59E4911D4}" type="parTrans" cxnId="{A34F94B0-1D18-4BC5-AAB7-8AE18B95B419}">
      <dgm:prSet/>
      <dgm:spPr/>
      <dgm:t>
        <a:bodyPr/>
        <a:lstStyle/>
        <a:p>
          <a:endParaRPr lang="en-US"/>
        </a:p>
      </dgm:t>
    </dgm:pt>
    <dgm:pt modelId="{1A7455EF-BDB8-4A61-A558-0ACAE154133C}" type="sibTrans" cxnId="{A34F94B0-1D18-4BC5-AAB7-8AE18B95B419}">
      <dgm:prSet/>
      <dgm:spPr/>
      <dgm:t>
        <a:bodyPr/>
        <a:lstStyle/>
        <a:p>
          <a:endParaRPr lang="en-US"/>
        </a:p>
      </dgm:t>
    </dgm:pt>
    <dgm:pt modelId="{D17ABC56-1F43-4A5D-941A-42006B147A56}">
      <dgm:prSet/>
      <dgm:spPr/>
      <dgm:t>
        <a:bodyPr/>
        <a:lstStyle/>
        <a:p>
          <a:r>
            <a:rPr lang="en-US"/>
            <a:t>MYSQL Connector.</a:t>
          </a:r>
        </a:p>
      </dgm:t>
    </dgm:pt>
    <dgm:pt modelId="{0E930D30-41DD-468B-98D1-BF0C49D175E0}" type="parTrans" cxnId="{B7795E8C-1580-43D0-96FE-2FAB0541A142}">
      <dgm:prSet/>
      <dgm:spPr/>
      <dgm:t>
        <a:bodyPr/>
        <a:lstStyle/>
        <a:p>
          <a:endParaRPr lang="en-US"/>
        </a:p>
      </dgm:t>
    </dgm:pt>
    <dgm:pt modelId="{F9DE19F8-74B8-45EE-AF61-54A150B8693F}" type="sibTrans" cxnId="{B7795E8C-1580-43D0-96FE-2FAB0541A142}">
      <dgm:prSet/>
      <dgm:spPr/>
      <dgm:t>
        <a:bodyPr/>
        <a:lstStyle/>
        <a:p>
          <a:endParaRPr lang="en-US"/>
        </a:p>
      </dgm:t>
    </dgm:pt>
    <dgm:pt modelId="{0DAE96DB-0FDB-0747-9D5D-31D9C09C04A6}" type="pres">
      <dgm:prSet presAssocID="{A258427C-4477-4817-918E-447230A4C6E2}" presName="matrix" presStyleCnt="0">
        <dgm:presLayoutVars>
          <dgm:chMax val="1"/>
          <dgm:dir/>
          <dgm:resizeHandles val="exact"/>
        </dgm:presLayoutVars>
      </dgm:prSet>
      <dgm:spPr/>
      <dgm:t>
        <a:bodyPr/>
        <a:lstStyle/>
        <a:p>
          <a:endParaRPr lang="en-US"/>
        </a:p>
      </dgm:t>
    </dgm:pt>
    <dgm:pt modelId="{B9B7EBEE-F727-5140-B958-DFD8C8148BE7}" type="pres">
      <dgm:prSet presAssocID="{A258427C-4477-4817-918E-447230A4C6E2}" presName="diamond" presStyleLbl="bgShp" presStyleIdx="0" presStyleCnt="1"/>
      <dgm:spPr/>
    </dgm:pt>
    <dgm:pt modelId="{A33899EA-F3FF-544D-9503-24A88295F733}" type="pres">
      <dgm:prSet presAssocID="{A258427C-4477-4817-918E-447230A4C6E2}" presName="quad1" presStyleLbl="node1" presStyleIdx="0" presStyleCnt="4">
        <dgm:presLayoutVars>
          <dgm:chMax val="0"/>
          <dgm:chPref val="0"/>
          <dgm:bulletEnabled val="1"/>
        </dgm:presLayoutVars>
      </dgm:prSet>
      <dgm:spPr/>
      <dgm:t>
        <a:bodyPr/>
        <a:lstStyle/>
        <a:p>
          <a:endParaRPr lang="en-US"/>
        </a:p>
      </dgm:t>
    </dgm:pt>
    <dgm:pt modelId="{0760C6DF-27B6-2A45-ABFC-9E0A8A974DD1}" type="pres">
      <dgm:prSet presAssocID="{A258427C-4477-4817-918E-447230A4C6E2}" presName="quad2" presStyleLbl="node1" presStyleIdx="1" presStyleCnt="4">
        <dgm:presLayoutVars>
          <dgm:chMax val="0"/>
          <dgm:chPref val="0"/>
          <dgm:bulletEnabled val="1"/>
        </dgm:presLayoutVars>
      </dgm:prSet>
      <dgm:spPr/>
      <dgm:t>
        <a:bodyPr/>
        <a:lstStyle/>
        <a:p>
          <a:endParaRPr lang="en-US"/>
        </a:p>
      </dgm:t>
    </dgm:pt>
    <dgm:pt modelId="{DCD924BB-D92E-2241-B1C5-EDC9E8B80FA5}" type="pres">
      <dgm:prSet presAssocID="{A258427C-4477-4817-918E-447230A4C6E2}" presName="quad3" presStyleLbl="node1" presStyleIdx="2" presStyleCnt="4">
        <dgm:presLayoutVars>
          <dgm:chMax val="0"/>
          <dgm:chPref val="0"/>
          <dgm:bulletEnabled val="1"/>
        </dgm:presLayoutVars>
      </dgm:prSet>
      <dgm:spPr/>
      <dgm:t>
        <a:bodyPr/>
        <a:lstStyle/>
        <a:p>
          <a:endParaRPr lang="en-US"/>
        </a:p>
      </dgm:t>
    </dgm:pt>
    <dgm:pt modelId="{D676E658-102D-FA48-9657-EBE5216E461A}" type="pres">
      <dgm:prSet presAssocID="{A258427C-4477-4817-918E-447230A4C6E2}" presName="quad4" presStyleLbl="node1" presStyleIdx="3" presStyleCnt="4">
        <dgm:presLayoutVars>
          <dgm:chMax val="0"/>
          <dgm:chPref val="0"/>
          <dgm:bulletEnabled val="1"/>
        </dgm:presLayoutVars>
      </dgm:prSet>
      <dgm:spPr/>
      <dgm:t>
        <a:bodyPr/>
        <a:lstStyle/>
        <a:p>
          <a:endParaRPr lang="en-US"/>
        </a:p>
      </dgm:t>
    </dgm:pt>
  </dgm:ptLst>
  <dgm:cxnLst>
    <dgm:cxn modelId="{A34F94B0-1D18-4BC5-AAB7-8AE18B95B419}" srcId="{A258427C-4477-4817-918E-447230A4C6E2}" destId="{EDA69297-0338-46D6-A986-E930A2C95156}" srcOrd="2" destOrd="0" parTransId="{44396677-CAF1-4B87-8AF7-06B59E4911D4}" sibTransId="{1A7455EF-BDB8-4A61-A558-0ACAE154133C}"/>
    <dgm:cxn modelId="{4A514EE0-95BB-AD43-908D-421B4DEC9204}" type="presOf" srcId="{D2D930CA-5171-42B5-9C5B-4DE751ED32F9}" destId="{0760C6DF-27B6-2A45-ABFC-9E0A8A974DD1}" srcOrd="0" destOrd="0" presId="urn:microsoft.com/office/officeart/2005/8/layout/matrix3"/>
    <dgm:cxn modelId="{3BE6B406-3BB9-4A97-B250-4FC66355469B}" srcId="{A258427C-4477-4817-918E-447230A4C6E2}" destId="{D2D930CA-5171-42B5-9C5B-4DE751ED32F9}" srcOrd="1" destOrd="0" parTransId="{56458246-6B3E-43CC-9C22-A1A7BC85E577}" sibTransId="{267CE494-EAD9-434D-889E-0CD691F41ADC}"/>
    <dgm:cxn modelId="{BFEAB32D-C02E-D948-9316-D673C4BD0BDF}" type="presOf" srcId="{7EFD7903-A363-4AB2-894C-D5C9F1DC7B20}" destId="{A33899EA-F3FF-544D-9503-24A88295F733}" srcOrd="0" destOrd="0" presId="urn:microsoft.com/office/officeart/2005/8/layout/matrix3"/>
    <dgm:cxn modelId="{B7795E8C-1580-43D0-96FE-2FAB0541A142}" srcId="{A258427C-4477-4817-918E-447230A4C6E2}" destId="{D17ABC56-1F43-4A5D-941A-42006B147A56}" srcOrd="3" destOrd="0" parTransId="{0E930D30-41DD-468B-98D1-BF0C49D175E0}" sibTransId="{F9DE19F8-74B8-45EE-AF61-54A150B8693F}"/>
    <dgm:cxn modelId="{D1E6E33E-A12E-1847-ACA3-7C9FDCEAF054}" type="presOf" srcId="{EDA69297-0338-46D6-A986-E930A2C95156}" destId="{DCD924BB-D92E-2241-B1C5-EDC9E8B80FA5}" srcOrd="0" destOrd="0" presId="urn:microsoft.com/office/officeart/2005/8/layout/matrix3"/>
    <dgm:cxn modelId="{40F88321-B195-8243-BB3A-8EDC48249C8C}" type="presOf" srcId="{D17ABC56-1F43-4A5D-941A-42006B147A56}" destId="{D676E658-102D-FA48-9657-EBE5216E461A}" srcOrd="0" destOrd="0" presId="urn:microsoft.com/office/officeart/2005/8/layout/matrix3"/>
    <dgm:cxn modelId="{F00BE335-84ED-45BD-B90F-02FFF1BCC28E}" srcId="{A258427C-4477-4817-918E-447230A4C6E2}" destId="{7EFD7903-A363-4AB2-894C-D5C9F1DC7B20}" srcOrd="0" destOrd="0" parTransId="{134AC46E-B96C-4EFF-ACD7-B505C37A5301}" sibTransId="{EBAF387C-31A1-46EA-A77C-EE45599A0229}"/>
    <dgm:cxn modelId="{9ED224CE-D096-8248-AD6F-9AF96A6B6217}" type="presOf" srcId="{A258427C-4477-4817-918E-447230A4C6E2}" destId="{0DAE96DB-0FDB-0747-9D5D-31D9C09C04A6}" srcOrd="0" destOrd="0" presId="urn:microsoft.com/office/officeart/2005/8/layout/matrix3"/>
    <dgm:cxn modelId="{4619C04B-63F1-E741-AA7D-55EFBCED345F}" type="presParOf" srcId="{0DAE96DB-0FDB-0747-9D5D-31D9C09C04A6}" destId="{B9B7EBEE-F727-5140-B958-DFD8C8148BE7}" srcOrd="0" destOrd="0" presId="urn:microsoft.com/office/officeart/2005/8/layout/matrix3"/>
    <dgm:cxn modelId="{84697814-A519-BD46-BC3F-07E69B4B4291}" type="presParOf" srcId="{0DAE96DB-0FDB-0747-9D5D-31D9C09C04A6}" destId="{A33899EA-F3FF-544D-9503-24A88295F733}" srcOrd="1" destOrd="0" presId="urn:microsoft.com/office/officeart/2005/8/layout/matrix3"/>
    <dgm:cxn modelId="{F3A700A0-85FE-1E44-9D02-F3FD5C02E6B0}" type="presParOf" srcId="{0DAE96DB-0FDB-0747-9D5D-31D9C09C04A6}" destId="{0760C6DF-27B6-2A45-ABFC-9E0A8A974DD1}" srcOrd="2" destOrd="0" presId="urn:microsoft.com/office/officeart/2005/8/layout/matrix3"/>
    <dgm:cxn modelId="{CCC2299A-BA3E-4343-90DF-F5AC7B6AC4BC}" type="presParOf" srcId="{0DAE96DB-0FDB-0747-9D5D-31D9C09C04A6}" destId="{DCD924BB-D92E-2241-B1C5-EDC9E8B80FA5}" srcOrd="3" destOrd="0" presId="urn:microsoft.com/office/officeart/2005/8/layout/matrix3"/>
    <dgm:cxn modelId="{02AB251F-1DD6-DA44-84F4-D72760096E0F}" type="presParOf" srcId="{0DAE96DB-0FDB-0747-9D5D-31D9C09C04A6}" destId="{D676E658-102D-FA48-9657-EBE5216E461A}"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253B05-3AFC-484E-90A5-C0935BC756CF}" type="doc">
      <dgm:prSet loTypeId="urn:microsoft.com/office/officeart/2008/layout/LinedList" loCatId="list" qsTypeId="urn:microsoft.com/office/officeart/2005/8/quickstyle/simple5" qsCatId="simple" csTypeId="urn:microsoft.com/office/officeart/2005/8/colors/colorful2" csCatId="colorful"/>
      <dgm:spPr/>
      <dgm:t>
        <a:bodyPr/>
        <a:lstStyle/>
        <a:p>
          <a:endParaRPr lang="en-US"/>
        </a:p>
      </dgm:t>
    </dgm:pt>
    <dgm:pt modelId="{8EB95836-79E9-49ED-89D1-BFE12DBDE2BD}">
      <dgm:prSet/>
      <dgm:spPr/>
      <dgm:t>
        <a:bodyPr/>
        <a:lstStyle/>
        <a:p>
          <a:r>
            <a:rPr lang="en-US"/>
            <a:t>We had an implemented library which ruined our .classpath files.</a:t>
          </a:r>
        </a:p>
      </dgm:t>
    </dgm:pt>
    <dgm:pt modelId="{264484F0-BCAF-4368-A035-D97BFB182C62}" type="parTrans" cxnId="{236711E8-2EA1-4491-B4B3-029704AB8F81}">
      <dgm:prSet/>
      <dgm:spPr/>
      <dgm:t>
        <a:bodyPr/>
        <a:lstStyle/>
        <a:p>
          <a:endParaRPr lang="en-US"/>
        </a:p>
      </dgm:t>
    </dgm:pt>
    <dgm:pt modelId="{5B9B9A18-970A-4143-8FCD-7F5A670D3F7C}" type="sibTrans" cxnId="{236711E8-2EA1-4491-B4B3-029704AB8F81}">
      <dgm:prSet/>
      <dgm:spPr/>
      <dgm:t>
        <a:bodyPr/>
        <a:lstStyle/>
        <a:p>
          <a:endParaRPr lang="en-US"/>
        </a:p>
      </dgm:t>
    </dgm:pt>
    <dgm:pt modelId="{7ABE3D5A-BB1E-44D2-9DC6-0F57A3551A82}">
      <dgm:prSet/>
      <dgm:spPr/>
      <dgm:t>
        <a:bodyPr/>
        <a:lstStyle/>
        <a:p>
          <a:r>
            <a:rPr lang="en-US"/>
            <a:t>This essentially muted our git repo we could not work on it for almost 3 weeks other than individually.</a:t>
          </a:r>
        </a:p>
      </dgm:t>
    </dgm:pt>
    <dgm:pt modelId="{D76E99E7-6D37-4525-826F-D69DD2DA3EE3}" type="parTrans" cxnId="{285131FE-F576-4C39-BA10-7E9B97B08830}">
      <dgm:prSet/>
      <dgm:spPr/>
      <dgm:t>
        <a:bodyPr/>
        <a:lstStyle/>
        <a:p>
          <a:endParaRPr lang="en-US"/>
        </a:p>
      </dgm:t>
    </dgm:pt>
    <dgm:pt modelId="{3C6F3B78-EDC0-445B-BB51-C38273E4A484}" type="sibTrans" cxnId="{285131FE-F576-4C39-BA10-7E9B97B08830}">
      <dgm:prSet/>
      <dgm:spPr/>
      <dgm:t>
        <a:bodyPr/>
        <a:lstStyle/>
        <a:p>
          <a:endParaRPr lang="en-US"/>
        </a:p>
      </dgm:t>
    </dgm:pt>
    <dgm:pt modelId="{2EC7D55F-DB93-467B-8D45-838CC5636B60}">
      <dgm:prSet/>
      <dgm:spPr/>
      <dgm:t>
        <a:bodyPr/>
        <a:lstStyle/>
        <a:p>
          <a:r>
            <a:rPr lang="en-US"/>
            <a:t>We also had a .gitignore which was adding to our .bin files</a:t>
          </a:r>
        </a:p>
      </dgm:t>
    </dgm:pt>
    <dgm:pt modelId="{1F5BB28A-23B3-4843-9E42-3FA50A245EF2}" type="parTrans" cxnId="{9DEFB641-FC0A-4DD2-8A00-D730E5416005}">
      <dgm:prSet/>
      <dgm:spPr/>
      <dgm:t>
        <a:bodyPr/>
        <a:lstStyle/>
        <a:p>
          <a:endParaRPr lang="en-US"/>
        </a:p>
      </dgm:t>
    </dgm:pt>
    <dgm:pt modelId="{9FF1DBBD-172E-484B-9CB2-DCF8D96381CA}" type="sibTrans" cxnId="{9DEFB641-FC0A-4DD2-8A00-D730E5416005}">
      <dgm:prSet/>
      <dgm:spPr/>
      <dgm:t>
        <a:bodyPr/>
        <a:lstStyle/>
        <a:p>
          <a:endParaRPr lang="en-US"/>
        </a:p>
      </dgm:t>
    </dgm:pt>
    <dgm:pt modelId="{1941C380-47E7-4712-BD67-13C901FE5AB3}">
      <dgm:prSet/>
      <dgm:spPr/>
      <dgm:t>
        <a:bodyPr/>
        <a:lstStyle/>
        <a:p>
          <a:r>
            <a:rPr lang="en-US"/>
            <a:t>This had a similar result which halted our git abilities.</a:t>
          </a:r>
        </a:p>
      </dgm:t>
    </dgm:pt>
    <dgm:pt modelId="{659D194F-1E9C-418D-B851-5F94772692FC}" type="parTrans" cxnId="{02C5C415-9006-47F2-9EF6-F2A3262DAFB6}">
      <dgm:prSet/>
      <dgm:spPr/>
      <dgm:t>
        <a:bodyPr/>
        <a:lstStyle/>
        <a:p>
          <a:endParaRPr lang="en-US"/>
        </a:p>
      </dgm:t>
    </dgm:pt>
    <dgm:pt modelId="{782F61D3-37A9-44C0-8CC0-21AE074921C1}" type="sibTrans" cxnId="{02C5C415-9006-47F2-9EF6-F2A3262DAFB6}">
      <dgm:prSet/>
      <dgm:spPr/>
      <dgm:t>
        <a:bodyPr/>
        <a:lstStyle/>
        <a:p>
          <a:endParaRPr lang="en-US"/>
        </a:p>
      </dgm:t>
    </dgm:pt>
    <dgm:pt modelId="{AE1C4C7E-3511-4F60-83C4-CDE633243AE2}">
      <dgm:prSet/>
      <dgm:spPr/>
      <dgm:t>
        <a:bodyPr/>
        <a:lstStyle/>
        <a:p>
          <a:r>
            <a:rPr lang="en-US"/>
            <a:t>Upon overcoming these with the help of Cai and some of our own gitignore’s and classpath re routing we were back in business.</a:t>
          </a:r>
        </a:p>
      </dgm:t>
    </dgm:pt>
    <dgm:pt modelId="{AE5E2518-7BEE-46CF-A2BF-CF7FC9593773}" type="parTrans" cxnId="{C15A4CED-B305-4F0D-93E3-A8F6C1B9E151}">
      <dgm:prSet/>
      <dgm:spPr/>
      <dgm:t>
        <a:bodyPr/>
        <a:lstStyle/>
        <a:p>
          <a:endParaRPr lang="en-US"/>
        </a:p>
      </dgm:t>
    </dgm:pt>
    <dgm:pt modelId="{F29EEF49-A262-456F-9899-19F79C8BE680}" type="sibTrans" cxnId="{C15A4CED-B305-4F0D-93E3-A8F6C1B9E151}">
      <dgm:prSet/>
      <dgm:spPr/>
      <dgm:t>
        <a:bodyPr/>
        <a:lstStyle/>
        <a:p>
          <a:endParaRPr lang="en-US"/>
        </a:p>
      </dgm:t>
    </dgm:pt>
    <dgm:pt modelId="{375FBED2-AFA2-441A-A0DE-5F577C73FD1E}">
      <dgm:prSet/>
      <dgm:spPr/>
      <dgm:t>
        <a:bodyPr/>
        <a:lstStyle/>
        <a:p>
          <a:r>
            <a:rPr lang="en-US"/>
            <a:t>These issues took such a large chunk of time away from us and made it very stressful in regards to deadlines and testing of code.</a:t>
          </a:r>
        </a:p>
      </dgm:t>
    </dgm:pt>
    <dgm:pt modelId="{9BEEC4A0-5A1F-44CF-A286-71944758B631}" type="parTrans" cxnId="{B833E0C8-7846-4578-8408-FC9E2E9FEF8F}">
      <dgm:prSet/>
      <dgm:spPr/>
      <dgm:t>
        <a:bodyPr/>
        <a:lstStyle/>
        <a:p>
          <a:endParaRPr lang="en-US"/>
        </a:p>
      </dgm:t>
    </dgm:pt>
    <dgm:pt modelId="{DA3CCA30-11FA-43BB-87B8-83EED2001346}" type="sibTrans" cxnId="{B833E0C8-7846-4578-8408-FC9E2E9FEF8F}">
      <dgm:prSet/>
      <dgm:spPr/>
      <dgm:t>
        <a:bodyPr/>
        <a:lstStyle/>
        <a:p>
          <a:endParaRPr lang="en-US"/>
        </a:p>
      </dgm:t>
    </dgm:pt>
    <dgm:pt modelId="{7BCF5680-80A6-4C4D-A6DE-1855EFD72424}" type="pres">
      <dgm:prSet presAssocID="{FF253B05-3AFC-484E-90A5-C0935BC756CF}" presName="vert0" presStyleCnt="0">
        <dgm:presLayoutVars>
          <dgm:dir/>
          <dgm:animOne val="branch"/>
          <dgm:animLvl val="lvl"/>
        </dgm:presLayoutVars>
      </dgm:prSet>
      <dgm:spPr/>
      <dgm:t>
        <a:bodyPr/>
        <a:lstStyle/>
        <a:p>
          <a:endParaRPr lang="en-US"/>
        </a:p>
      </dgm:t>
    </dgm:pt>
    <dgm:pt modelId="{C568A459-168D-A84E-A30D-8B3A38BA6527}" type="pres">
      <dgm:prSet presAssocID="{8EB95836-79E9-49ED-89D1-BFE12DBDE2BD}" presName="thickLine" presStyleLbl="alignNode1" presStyleIdx="0" presStyleCnt="6"/>
      <dgm:spPr/>
    </dgm:pt>
    <dgm:pt modelId="{58B5170F-92A0-884C-94DC-30B948E10232}" type="pres">
      <dgm:prSet presAssocID="{8EB95836-79E9-49ED-89D1-BFE12DBDE2BD}" presName="horz1" presStyleCnt="0"/>
      <dgm:spPr/>
    </dgm:pt>
    <dgm:pt modelId="{3CD56627-91EC-544A-8205-125742F6D669}" type="pres">
      <dgm:prSet presAssocID="{8EB95836-79E9-49ED-89D1-BFE12DBDE2BD}" presName="tx1" presStyleLbl="revTx" presStyleIdx="0" presStyleCnt="6"/>
      <dgm:spPr/>
      <dgm:t>
        <a:bodyPr/>
        <a:lstStyle/>
        <a:p>
          <a:endParaRPr lang="en-US"/>
        </a:p>
      </dgm:t>
    </dgm:pt>
    <dgm:pt modelId="{DA357447-6182-3C46-AA4E-F509E04E6AF2}" type="pres">
      <dgm:prSet presAssocID="{8EB95836-79E9-49ED-89D1-BFE12DBDE2BD}" presName="vert1" presStyleCnt="0"/>
      <dgm:spPr/>
    </dgm:pt>
    <dgm:pt modelId="{90670BFE-DF03-9A4C-A710-C29A58DA9AA3}" type="pres">
      <dgm:prSet presAssocID="{7ABE3D5A-BB1E-44D2-9DC6-0F57A3551A82}" presName="thickLine" presStyleLbl="alignNode1" presStyleIdx="1" presStyleCnt="6"/>
      <dgm:spPr/>
    </dgm:pt>
    <dgm:pt modelId="{124D3747-91AE-6B42-8688-374BEC9E1736}" type="pres">
      <dgm:prSet presAssocID="{7ABE3D5A-BB1E-44D2-9DC6-0F57A3551A82}" presName="horz1" presStyleCnt="0"/>
      <dgm:spPr/>
    </dgm:pt>
    <dgm:pt modelId="{39F339B5-03D3-4941-A773-282E9D7E385F}" type="pres">
      <dgm:prSet presAssocID="{7ABE3D5A-BB1E-44D2-9DC6-0F57A3551A82}" presName="tx1" presStyleLbl="revTx" presStyleIdx="1" presStyleCnt="6"/>
      <dgm:spPr/>
      <dgm:t>
        <a:bodyPr/>
        <a:lstStyle/>
        <a:p>
          <a:endParaRPr lang="en-US"/>
        </a:p>
      </dgm:t>
    </dgm:pt>
    <dgm:pt modelId="{CBFB5EA6-58EF-A343-9DC5-6D295BD3EA13}" type="pres">
      <dgm:prSet presAssocID="{7ABE3D5A-BB1E-44D2-9DC6-0F57A3551A82}" presName="vert1" presStyleCnt="0"/>
      <dgm:spPr/>
    </dgm:pt>
    <dgm:pt modelId="{42C8C618-6E5E-1F48-9DEF-52B3EE0C590E}" type="pres">
      <dgm:prSet presAssocID="{2EC7D55F-DB93-467B-8D45-838CC5636B60}" presName="thickLine" presStyleLbl="alignNode1" presStyleIdx="2" presStyleCnt="6"/>
      <dgm:spPr/>
    </dgm:pt>
    <dgm:pt modelId="{7F652EF7-4566-6C4B-ABAD-78F242197A95}" type="pres">
      <dgm:prSet presAssocID="{2EC7D55F-DB93-467B-8D45-838CC5636B60}" presName="horz1" presStyleCnt="0"/>
      <dgm:spPr/>
    </dgm:pt>
    <dgm:pt modelId="{296FBADA-21A0-3E4A-82E5-FA0454F952C8}" type="pres">
      <dgm:prSet presAssocID="{2EC7D55F-DB93-467B-8D45-838CC5636B60}" presName="tx1" presStyleLbl="revTx" presStyleIdx="2" presStyleCnt="6"/>
      <dgm:spPr/>
      <dgm:t>
        <a:bodyPr/>
        <a:lstStyle/>
        <a:p>
          <a:endParaRPr lang="en-US"/>
        </a:p>
      </dgm:t>
    </dgm:pt>
    <dgm:pt modelId="{FDA3F399-56A0-BB41-B053-377E7932BE3D}" type="pres">
      <dgm:prSet presAssocID="{2EC7D55F-DB93-467B-8D45-838CC5636B60}" presName="vert1" presStyleCnt="0"/>
      <dgm:spPr/>
    </dgm:pt>
    <dgm:pt modelId="{8CCBF139-ABD1-1D4B-83B4-DC053A5774B7}" type="pres">
      <dgm:prSet presAssocID="{1941C380-47E7-4712-BD67-13C901FE5AB3}" presName="thickLine" presStyleLbl="alignNode1" presStyleIdx="3" presStyleCnt="6"/>
      <dgm:spPr/>
    </dgm:pt>
    <dgm:pt modelId="{F712674E-391E-C74D-BDEE-4E48B9672FF5}" type="pres">
      <dgm:prSet presAssocID="{1941C380-47E7-4712-BD67-13C901FE5AB3}" presName="horz1" presStyleCnt="0"/>
      <dgm:spPr/>
    </dgm:pt>
    <dgm:pt modelId="{3BD1269D-C749-B544-8668-32ACFB275398}" type="pres">
      <dgm:prSet presAssocID="{1941C380-47E7-4712-BD67-13C901FE5AB3}" presName="tx1" presStyleLbl="revTx" presStyleIdx="3" presStyleCnt="6"/>
      <dgm:spPr/>
      <dgm:t>
        <a:bodyPr/>
        <a:lstStyle/>
        <a:p>
          <a:endParaRPr lang="en-US"/>
        </a:p>
      </dgm:t>
    </dgm:pt>
    <dgm:pt modelId="{821D8D70-C1A4-6D4F-A95F-6A9007B40BD2}" type="pres">
      <dgm:prSet presAssocID="{1941C380-47E7-4712-BD67-13C901FE5AB3}" presName="vert1" presStyleCnt="0"/>
      <dgm:spPr/>
    </dgm:pt>
    <dgm:pt modelId="{5D4F6E00-A720-184E-97DE-544780EEF519}" type="pres">
      <dgm:prSet presAssocID="{AE1C4C7E-3511-4F60-83C4-CDE633243AE2}" presName="thickLine" presStyleLbl="alignNode1" presStyleIdx="4" presStyleCnt="6"/>
      <dgm:spPr/>
    </dgm:pt>
    <dgm:pt modelId="{783AB3CD-41C5-2A4E-81EB-A03831CB7F5D}" type="pres">
      <dgm:prSet presAssocID="{AE1C4C7E-3511-4F60-83C4-CDE633243AE2}" presName="horz1" presStyleCnt="0"/>
      <dgm:spPr/>
    </dgm:pt>
    <dgm:pt modelId="{F4B8A20D-7E20-6641-ACB1-A6E3094DE173}" type="pres">
      <dgm:prSet presAssocID="{AE1C4C7E-3511-4F60-83C4-CDE633243AE2}" presName="tx1" presStyleLbl="revTx" presStyleIdx="4" presStyleCnt="6"/>
      <dgm:spPr/>
      <dgm:t>
        <a:bodyPr/>
        <a:lstStyle/>
        <a:p>
          <a:endParaRPr lang="en-US"/>
        </a:p>
      </dgm:t>
    </dgm:pt>
    <dgm:pt modelId="{A2C198A7-4E1B-B54C-9A35-BF0BF8D1E597}" type="pres">
      <dgm:prSet presAssocID="{AE1C4C7E-3511-4F60-83C4-CDE633243AE2}" presName="vert1" presStyleCnt="0"/>
      <dgm:spPr/>
    </dgm:pt>
    <dgm:pt modelId="{F40D85D2-BDF8-0342-A4B5-C8AA9C500F6F}" type="pres">
      <dgm:prSet presAssocID="{375FBED2-AFA2-441A-A0DE-5F577C73FD1E}" presName="thickLine" presStyleLbl="alignNode1" presStyleIdx="5" presStyleCnt="6"/>
      <dgm:spPr/>
    </dgm:pt>
    <dgm:pt modelId="{3C09826B-0BB7-FA49-A123-E99FD1E0635C}" type="pres">
      <dgm:prSet presAssocID="{375FBED2-AFA2-441A-A0DE-5F577C73FD1E}" presName="horz1" presStyleCnt="0"/>
      <dgm:spPr/>
    </dgm:pt>
    <dgm:pt modelId="{EB63A05E-0429-4242-8544-FD9764A7DE0F}" type="pres">
      <dgm:prSet presAssocID="{375FBED2-AFA2-441A-A0DE-5F577C73FD1E}" presName="tx1" presStyleLbl="revTx" presStyleIdx="5" presStyleCnt="6"/>
      <dgm:spPr/>
      <dgm:t>
        <a:bodyPr/>
        <a:lstStyle/>
        <a:p>
          <a:endParaRPr lang="en-US"/>
        </a:p>
      </dgm:t>
    </dgm:pt>
    <dgm:pt modelId="{DEF2F996-B18A-EC4B-9E16-0AE3BBA1BD1A}" type="pres">
      <dgm:prSet presAssocID="{375FBED2-AFA2-441A-A0DE-5F577C73FD1E}" presName="vert1" presStyleCnt="0"/>
      <dgm:spPr/>
    </dgm:pt>
  </dgm:ptLst>
  <dgm:cxnLst>
    <dgm:cxn modelId="{BEE3AB0A-1634-0D4B-9CD1-34CB344E0CF3}" type="presOf" srcId="{FF253B05-3AFC-484E-90A5-C0935BC756CF}" destId="{7BCF5680-80A6-4C4D-A6DE-1855EFD72424}" srcOrd="0" destOrd="0" presId="urn:microsoft.com/office/officeart/2008/layout/LinedList"/>
    <dgm:cxn modelId="{9DEFB641-FC0A-4DD2-8A00-D730E5416005}" srcId="{FF253B05-3AFC-484E-90A5-C0935BC756CF}" destId="{2EC7D55F-DB93-467B-8D45-838CC5636B60}" srcOrd="2" destOrd="0" parTransId="{1F5BB28A-23B3-4843-9E42-3FA50A245EF2}" sibTransId="{9FF1DBBD-172E-484B-9CB2-DCF8D96381CA}"/>
    <dgm:cxn modelId="{5A65AFC4-B485-6C4F-AB7A-F49C15E7288E}" type="presOf" srcId="{2EC7D55F-DB93-467B-8D45-838CC5636B60}" destId="{296FBADA-21A0-3E4A-82E5-FA0454F952C8}" srcOrd="0" destOrd="0" presId="urn:microsoft.com/office/officeart/2008/layout/LinedList"/>
    <dgm:cxn modelId="{49C72C8E-E2F3-654A-A50A-9A51032E1439}" type="presOf" srcId="{8EB95836-79E9-49ED-89D1-BFE12DBDE2BD}" destId="{3CD56627-91EC-544A-8205-125742F6D669}" srcOrd="0" destOrd="0" presId="urn:microsoft.com/office/officeart/2008/layout/LinedList"/>
    <dgm:cxn modelId="{5789AEF8-C2D0-6542-B36A-CDE5FF4C6416}" type="presOf" srcId="{7ABE3D5A-BB1E-44D2-9DC6-0F57A3551A82}" destId="{39F339B5-03D3-4941-A773-282E9D7E385F}" srcOrd="0" destOrd="0" presId="urn:microsoft.com/office/officeart/2008/layout/LinedList"/>
    <dgm:cxn modelId="{EF254743-F872-0147-9A39-037467AC183D}" type="presOf" srcId="{AE1C4C7E-3511-4F60-83C4-CDE633243AE2}" destId="{F4B8A20D-7E20-6641-ACB1-A6E3094DE173}" srcOrd="0" destOrd="0" presId="urn:microsoft.com/office/officeart/2008/layout/LinedList"/>
    <dgm:cxn modelId="{02C5C415-9006-47F2-9EF6-F2A3262DAFB6}" srcId="{FF253B05-3AFC-484E-90A5-C0935BC756CF}" destId="{1941C380-47E7-4712-BD67-13C901FE5AB3}" srcOrd="3" destOrd="0" parTransId="{659D194F-1E9C-418D-B851-5F94772692FC}" sibTransId="{782F61D3-37A9-44C0-8CC0-21AE074921C1}"/>
    <dgm:cxn modelId="{9254A362-463E-6E49-91B7-880E26390AFF}" type="presOf" srcId="{375FBED2-AFA2-441A-A0DE-5F577C73FD1E}" destId="{EB63A05E-0429-4242-8544-FD9764A7DE0F}" srcOrd="0" destOrd="0" presId="urn:microsoft.com/office/officeart/2008/layout/LinedList"/>
    <dgm:cxn modelId="{C15A4CED-B305-4F0D-93E3-A8F6C1B9E151}" srcId="{FF253B05-3AFC-484E-90A5-C0935BC756CF}" destId="{AE1C4C7E-3511-4F60-83C4-CDE633243AE2}" srcOrd="4" destOrd="0" parTransId="{AE5E2518-7BEE-46CF-A2BF-CF7FC9593773}" sibTransId="{F29EEF49-A262-456F-9899-19F79C8BE680}"/>
    <dgm:cxn modelId="{236711E8-2EA1-4491-B4B3-029704AB8F81}" srcId="{FF253B05-3AFC-484E-90A5-C0935BC756CF}" destId="{8EB95836-79E9-49ED-89D1-BFE12DBDE2BD}" srcOrd="0" destOrd="0" parTransId="{264484F0-BCAF-4368-A035-D97BFB182C62}" sibTransId="{5B9B9A18-970A-4143-8FCD-7F5A670D3F7C}"/>
    <dgm:cxn modelId="{DB3201CF-AE05-FC42-B45A-C50BF688DFAD}" type="presOf" srcId="{1941C380-47E7-4712-BD67-13C901FE5AB3}" destId="{3BD1269D-C749-B544-8668-32ACFB275398}" srcOrd="0" destOrd="0" presId="urn:microsoft.com/office/officeart/2008/layout/LinedList"/>
    <dgm:cxn modelId="{285131FE-F576-4C39-BA10-7E9B97B08830}" srcId="{FF253B05-3AFC-484E-90A5-C0935BC756CF}" destId="{7ABE3D5A-BB1E-44D2-9DC6-0F57A3551A82}" srcOrd="1" destOrd="0" parTransId="{D76E99E7-6D37-4525-826F-D69DD2DA3EE3}" sibTransId="{3C6F3B78-EDC0-445B-BB51-C38273E4A484}"/>
    <dgm:cxn modelId="{B833E0C8-7846-4578-8408-FC9E2E9FEF8F}" srcId="{FF253B05-3AFC-484E-90A5-C0935BC756CF}" destId="{375FBED2-AFA2-441A-A0DE-5F577C73FD1E}" srcOrd="5" destOrd="0" parTransId="{9BEEC4A0-5A1F-44CF-A286-71944758B631}" sibTransId="{DA3CCA30-11FA-43BB-87B8-83EED2001346}"/>
    <dgm:cxn modelId="{7E121A2B-911C-5341-88A0-A8B213D20DD2}" type="presParOf" srcId="{7BCF5680-80A6-4C4D-A6DE-1855EFD72424}" destId="{C568A459-168D-A84E-A30D-8B3A38BA6527}" srcOrd="0" destOrd="0" presId="urn:microsoft.com/office/officeart/2008/layout/LinedList"/>
    <dgm:cxn modelId="{A1EB7D3B-8AE1-4744-828D-8FF6A14A02D7}" type="presParOf" srcId="{7BCF5680-80A6-4C4D-A6DE-1855EFD72424}" destId="{58B5170F-92A0-884C-94DC-30B948E10232}" srcOrd="1" destOrd="0" presId="urn:microsoft.com/office/officeart/2008/layout/LinedList"/>
    <dgm:cxn modelId="{B0F1B210-4894-AA4E-B763-815C91AFA43D}" type="presParOf" srcId="{58B5170F-92A0-884C-94DC-30B948E10232}" destId="{3CD56627-91EC-544A-8205-125742F6D669}" srcOrd="0" destOrd="0" presId="urn:microsoft.com/office/officeart/2008/layout/LinedList"/>
    <dgm:cxn modelId="{04188D7C-5770-5540-A307-78C4E853EF7F}" type="presParOf" srcId="{58B5170F-92A0-884C-94DC-30B948E10232}" destId="{DA357447-6182-3C46-AA4E-F509E04E6AF2}" srcOrd="1" destOrd="0" presId="urn:microsoft.com/office/officeart/2008/layout/LinedList"/>
    <dgm:cxn modelId="{928BED6B-70D4-4F4A-9BC2-924887FDD65A}" type="presParOf" srcId="{7BCF5680-80A6-4C4D-A6DE-1855EFD72424}" destId="{90670BFE-DF03-9A4C-A710-C29A58DA9AA3}" srcOrd="2" destOrd="0" presId="urn:microsoft.com/office/officeart/2008/layout/LinedList"/>
    <dgm:cxn modelId="{0E8A1091-9A1E-8342-9CB9-2213914DBC13}" type="presParOf" srcId="{7BCF5680-80A6-4C4D-A6DE-1855EFD72424}" destId="{124D3747-91AE-6B42-8688-374BEC9E1736}" srcOrd="3" destOrd="0" presId="urn:microsoft.com/office/officeart/2008/layout/LinedList"/>
    <dgm:cxn modelId="{92AE4A25-47B9-354D-A8BE-04B1F7D8A023}" type="presParOf" srcId="{124D3747-91AE-6B42-8688-374BEC9E1736}" destId="{39F339B5-03D3-4941-A773-282E9D7E385F}" srcOrd="0" destOrd="0" presId="urn:microsoft.com/office/officeart/2008/layout/LinedList"/>
    <dgm:cxn modelId="{5D1FD560-B174-984C-9C4F-8197D543FC44}" type="presParOf" srcId="{124D3747-91AE-6B42-8688-374BEC9E1736}" destId="{CBFB5EA6-58EF-A343-9DC5-6D295BD3EA13}" srcOrd="1" destOrd="0" presId="urn:microsoft.com/office/officeart/2008/layout/LinedList"/>
    <dgm:cxn modelId="{5AB677AA-3A35-4349-9DC0-9B6CE7C03F43}" type="presParOf" srcId="{7BCF5680-80A6-4C4D-A6DE-1855EFD72424}" destId="{42C8C618-6E5E-1F48-9DEF-52B3EE0C590E}" srcOrd="4" destOrd="0" presId="urn:microsoft.com/office/officeart/2008/layout/LinedList"/>
    <dgm:cxn modelId="{9D5E5F49-F2A4-6044-8205-1C1C17B562E5}" type="presParOf" srcId="{7BCF5680-80A6-4C4D-A6DE-1855EFD72424}" destId="{7F652EF7-4566-6C4B-ABAD-78F242197A95}" srcOrd="5" destOrd="0" presId="urn:microsoft.com/office/officeart/2008/layout/LinedList"/>
    <dgm:cxn modelId="{299EB70D-73B6-4C4A-A05E-38A78331C849}" type="presParOf" srcId="{7F652EF7-4566-6C4B-ABAD-78F242197A95}" destId="{296FBADA-21A0-3E4A-82E5-FA0454F952C8}" srcOrd="0" destOrd="0" presId="urn:microsoft.com/office/officeart/2008/layout/LinedList"/>
    <dgm:cxn modelId="{2FFB2A33-45AB-5648-9C24-40E8521C65F7}" type="presParOf" srcId="{7F652EF7-4566-6C4B-ABAD-78F242197A95}" destId="{FDA3F399-56A0-BB41-B053-377E7932BE3D}" srcOrd="1" destOrd="0" presId="urn:microsoft.com/office/officeart/2008/layout/LinedList"/>
    <dgm:cxn modelId="{6AA430BE-BB64-2247-A217-85C74E77AB1B}" type="presParOf" srcId="{7BCF5680-80A6-4C4D-A6DE-1855EFD72424}" destId="{8CCBF139-ABD1-1D4B-83B4-DC053A5774B7}" srcOrd="6" destOrd="0" presId="urn:microsoft.com/office/officeart/2008/layout/LinedList"/>
    <dgm:cxn modelId="{E8392951-F114-114E-BF94-D1C934FFC404}" type="presParOf" srcId="{7BCF5680-80A6-4C4D-A6DE-1855EFD72424}" destId="{F712674E-391E-C74D-BDEE-4E48B9672FF5}" srcOrd="7" destOrd="0" presId="urn:microsoft.com/office/officeart/2008/layout/LinedList"/>
    <dgm:cxn modelId="{6F30B0F3-F74B-B442-9E09-695E301C5711}" type="presParOf" srcId="{F712674E-391E-C74D-BDEE-4E48B9672FF5}" destId="{3BD1269D-C749-B544-8668-32ACFB275398}" srcOrd="0" destOrd="0" presId="urn:microsoft.com/office/officeart/2008/layout/LinedList"/>
    <dgm:cxn modelId="{5DF4F8C8-4595-0446-B956-2223B2F6B0AB}" type="presParOf" srcId="{F712674E-391E-C74D-BDEE-4E48B9672FF5}" destId="{821D8D70-C1A4-6D4F-A95F-6A9007B40BD2}" srcOrd="1" destOrd="0" presId="urn:microsoft.com/office/officeart/2008/layout/LinedList"/>
    <dgm:cxn modelId="{4684782D-AD42-2240-BC69-E988478D3CE7}" type="presParOf" srcId="{7BCF5680-80A6-4C4D-A6DE-1855EFD72424}" destId="{5D4F6E00-A720-184E-97DE-544780EEF519}" srcOrd="8" destOrd="0" presId="urn:microsoft.com/office/officeart/2008/layout/LinedList"/>
    <dgm:cxn modelId="{B58F82F5-032A-0C4A-9044-8E05C3E796A2}" type="presParOf" srcId="{7BCF5680-80A6-4C4D-A6DE-1855EFD72424}" destId="{783AB3CD-41C5-2A4E-81EB-A03831CB7F5D}" srcOrd="9" destOrd="0" presId="urn:microsoft.com/office/officeart/2008/layout/LinedList"/>
    <dgm:cxn modelId="{CBB1A962-1A52-4E4C-99C1-E9A8D83C9520}" type="presParOf" srcId="{783AB3CD-41C5-2A4E-81EB-A03831CB7F5D}" destId="{F4B8A20D-7E20-6641-ACB1-A6E3094DE173}" srcOrd="0" destOrd="0" presId="urn:microsoft.com/office/officeart/2008/layout/LinedList"/>
    <dgm:cxn modelId="{6D3AA33A-FB9C-5C47-B23F-454945635FE9}" type="presParOf" srcId="{783AB3CD-41C5-2A4E-81EB-A03831CB7F5D}" destId="{A2C198A7-4E1B-B54C-9A35-BF0BF8D1E597}" srcOrd="1" destOrd="0" presId="urn:microsoft.com/office/officeart/2008/layout/LinedList"/>
    <dgm:cxn modelId="{FF57BC9C-8435-3847-920C-556B673CA401}" type="presParOf" srcId="{7BCF5680-80A6-4C4D-A6DE-1855EFD72424}" destId="{F40D85D2-BDF8-0342-A4B5-C8AA9C500F6F}" srcOrd="10" destOrd="0" presId="urn:microsoft.com/office/officeart/2008/layout/LinedList"/>
    <dgm:cxn modelId="{C2F48616-EF96-6F43-95F1-9D8EB9BC4446}" type="presParOf" srcId="{7BCF5680-80A6-4C4D-A6DE-1855EFD72424}" destId="{3C09826B-0BB7-FA49-A123-E99FD1E0635C}" srcOrd="11" destOrd="0" presId="urn:microsoft.com/office/officeart/2008/layout/LinedList"/>
    <dgm:cxn modelId="{48BD4A05-24D7-5540-B9BB-C7A1CB4C10C6}" type="presParOf" srcId="{3C09826B-0BB7-FA49-A123-E99FD1E0635C}" destId="{EB63A05E-0429-4242-8544-FD9764A7DE0F}" srcOrd="0" destOrd="0" presId="urn:microsoft.com/office/officeart/2008/layout/LinedList"/>
    <dgm:cxn modelId="{5CB34410-CF7B-5449-8B21-6636D5F0DD3F}" type="presParOf" srcId="{3C09826B-0BB7-FA49-A123-E99FD1E0635C}" destId="{DEF2F996-B18A-EC4B-9E16-0AE3BBA1BD1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D0E484-3D0C-4114-B391-84FD91998B43}" type="doc">
      <dgm:prSet loTypeId="urn:microsoft.com/office/officeart/2005/8/layout/cycle8" loCatId="cycle" qsTypeId="urn:microsoft.com/office/officeart/2005/8/quickstyle/simple2" qsCatId="simple" csTypeId="urn:microsoft.com/office/officeart/2005/8/colors/accent2_1" csCatId="accent2"/>
      <dgm:spPr/>
      <dgm:t>
        <a:bodyPr/>
        <a:lstStyle/>
        <a:p>
          <a:endParaRPr lang="en-US"/>
        </a:p>
      </dgm:t>
    </dgm:pt>
    <dgm:pt modelId="{2024F04C-AE5D-4BEC-B763-7E4AB74D3FE8}">
      <dgm:prSet/>
      <dgm:spPr/>
      <dgm:t>
        <a:bodyPr/>
        <a:lstStyle/>
        <a:p>
          <a:r>
            <a:rPr lang="en-US"/>
            <a:t>Special Thanks to:</a:t>
          </a:r>
        </a:p>
      </dgm:t>
    </dgm:pt>
    <dgm:pt modelId="{66F304B4-FE25-4826-BF03-52C30C299CC6}" type="parTrans" cxnId="{9E10379B-2A6D-4F84-8CC3-BCD908B5E7D0}">
      <dgm:prSet/>
      <dgm:spPr/>
      <dgm:t>
        <a:bodyPr/>
        <a:lstStyle/>
        <a:p>
          <a:endParaRPr lang="en-US"/>
        </a:p>
      </dgm:t>
    </dgm:pt>
    <dgm:pt modelId="{1D995593-47DC-4CD4-AB1B-85CF89392677}" type="sibTrans" cxnId="{9E10379B-2A6D-4F84-8CC3-BCD908B5E7D0}">
      <dgm:prSet/>
      <dgm:spPr/>
      <dgm:t>
        <a:bodyPr/>
        <a:lstStyle/>
        <a:p>
          <a:endParaRPr lang="en-US"/>
        </a:p>
      </dgm:t>
    </dgm:pt>
    <dgm:pt modelId="{111C1960-D0B2-41F4-A8C8-D810BD6F75D8}">
      <dgm:prSet/>
      <dgm:spPr/>
      <dgm:t>
        <a:bodyPr/>
        <a:lstStyle/>
        <a:p>
          <a:r>
            <a:rPr lang="en-US" dirty="0"/>
            <a:t>Darren and Nick for the Database Help!!!!!!!!!!!</a:t>
          </a:r>
        </a:p>
      </dgm:t>
    </dgm:pt>
    <dgm:pt modelId="{064565A9-BDCD-49F9-B79F-AC0AFBCF4644}" type="parTrans" cxnId="{BDB574A7-6782-488F-9BAC-78E01EC4CF0C}">
      <dgm:prSet/>
      <dgm:spPr/>
      <dgm:t>
        <a:bodyPr/>
        <a:lstStyle/>
        <a:p>
          <a:endParaRPr lang="en-US"/>
        </a:p>
      </dgm:t>
    </dgm:pt>
    <dgm:pt modelId="{E668C2EB-9E67-44AC-9FA2-EC66BCEB2002}" type="sibTrans" cxnId="{BDB574A7-6782-488F-9BAC-78E01EC4CF0C}">
      <dgm:prSet/>
      <dgm:spPr/>
      <dgm:t>
        <a:bodyPr/>
        <a:lstStyle/>
        <a:p>
          <a:endParaRPr lang="en-US"/>
        </a:p>
      </dgm:t>
    </dgm:pt>
    <dgm:pt modelId="{EC121F63-1DEF-4F0D-8D53-BFA1E7A6A4B2}">
      <dgm:prSet/>
      <dgm:spPr/>
      <dgm:t>
        <a:bodyPr/>
        <a:lstStyle/>
        <a:p>
          <a:r>
            <a:rPr lang="en-US" dirty="0" err="1"/>
            <a:t>Cai</a:t>
          </a:r>
          <a:r>
            <a:rPr lang="en-US" dirty="0"/>
            <a:t> for Fixing </a:t>
          </a:r>
          <a:r>
            <a:rPr lang="en-US" dirty="0" err="1"/>
            <a:t>Git</a:t>
          </a:r>
          <a:r>
            <a:rPr lang="en-US" dirty="0"/>
            <a:t> multiple times.</a:t>
          </a:r>
        </a:p>
      </dgm:t>
    </dgm:pt>
    <dgm:pt modelId="{3DD861B3-5AC0-4CB2-85B4-C2E2D8F1EB7D}" type="parTrans" cxnId="{07E3945D-6B24-4BDB-B630-54E1A2212B7E}">
      <dgm:prSet/>
      <dgm:spPr/>
      <dgm:t>
        <a:bodyPr/>
        <a:lstStyle/>
        <a:p>
          <a:endParaRPr lang="en-US"/>
        </a:p>
      </dgm:t>
    </dgm:pt>
    <dgm:pt modelId="{C0476069-F301-49D6-833F-3029DC2D4196}" type="sibTrans" cxnId="{07E3945D-6B24-4BDB-B630-54E1A2212B7E}">
      <dgm:prSet/>
      <dgm:spPr/>
      <dgm:t>
        <a:bodyPr/>
        <a:lstStyle/>
        <a:p>
          <a:endParaRPr lang="en-US"/>
        </a:p>
      </dgm:t>
    </dgm:pt>
    <dgm:pt modelId="{82527679-78AF-E948-80E4-AEF4FFA33933}" type="pres">
      <dgm:prSet presAssocID="{70D0E484-3D0C-4114-B391-84FD91998B43}" presName="compositeShape" presStyleCnt="0">
        <dgm:presLayoutVars>
          <dgm:chMax val="7"/>
          <dgm:dir/>
          <dgm:resizeHandles val="exact"/>
        </dgm:presLayoutVars>
      </dgm:prSet>
      <dgm:spPr/>
      <dgm:t>
        <a:bodyPr/>
        <a:lstStyle/>
        <a:p>
          <a:endParaRPr lang="en-US"/>
        </a:p>
      </dgm:t>
    </dgm:pt>
    <dgm:pt modelId="{69E2684C-B243-5F4C-841A-33B17187102B}" type="pres">
      <dgm:prSet presAssocID="{70D0E484-3D0C-4114-B391-84FD91998B43}" presName="wedge1" presStyleLbl="node1" presStyleIdx="0" presStyleCnt="1"/>
      <dgm:spPr/>
      <dgm:t>
        <a:bodyPr/>
        <a:lstStyle/>
        <a:p>
          <a:endParaRPr lang="en-US"/>
        </a:p>
      </dgm:t>
    </dgm:pt>
    <dgm:pt modelId="{CCE5999B-4977-464B-B9F0-B78AE2AF7D85}" type="pres">
      <dgm:prSet presAssocID="{70D0E484-3D0C-4114-B391-84FD91998B43}" presName="dummy1a" presStyleCnt="0"/>
      <dgm:spPr/>
    </dgm:pt>
    <dgm:pt modelId="{A07ED319-F671-F146-995C-7B2FAB53A33C}" type="pres">
      <dgm:prSet presAssocID="{70D0E484-3D0C-4114-B391-84FD91998B43}" presName="dummy1b" presStyleCnt="0"/>
      <dgm:spPr/>
    </dgm:pt>
    <dgm:pt modelId="{A38A02AD-87B1-BE47-81C8-E76C45182972}" type="pres">
      <dgm:prSet presAssocID="{70D0E484-3D0C-4114-B391-84FD91998B43}" presName="wedge1Tx" presStyleLbl="node1" presStyleIdx="0" presStyleCnt="1">
        <dgm:presLayoutVars>
          <dgm:chMax val="0"/>
          <dgm:chPref val="0"/>
          <dgm:bulletEnabled val="1"/>
        </dgm:presLayoutVars>
      </dgm:prSet>
      <dgm:spPr/>
      <dgm:t>
        <a:bodyPr/>
        <a:lstStyle/>
        <a:p>
          <a:endParaRPr lang="en-US"/>
        </a:p>
      </dgm:t>
    </dgm:pt>
    <dgm:pt modelId="{B3DB06B3-550D-6B43-81CA-C48F18F707D1}" type="pres">
      <dgm:prSet presAssocID="{1D995593-47DC-4CD4-AB1B-85CF89392677}" presName="arrowWedge1single" presStyleLbl="fgSibTrans2D1" presStyleIdx="0" presStyleCnt="1"/>
      <dgm:spPr/>
    </dgm:pt>
  </dgm:ptLst>
  <dgm:cxnLst>
    <dgm:cxn modelId="{07E3945D-6B24-4BDB-B630-54E1A2212B7E}" srcId="{2024F04C-AE5D-4BEC-B763-7E4AB74D3FE8}" destId="{EC121F63-1DEF-4F0D-8D53-BFA1E7A6A4B2}" srcOrd="1" destOrd="0" parTransId="{3DD861B3-5AC0-4CB2-85B4-C2E2D8F1EB7D}" sibTransId="{C0476069-F301-49D6-833F-3029DC2D4196}"/>
    <dgm:cxn modelId="{C9E4023B-C1E1-9241-B9A3-CC91270F50BD}" type="presOf" srcId="{2024F04C-AE5D-4BEC-B763-7E4AB74D3FE8}" destId="{69E2684C-B243-5F4C-841A-33B17187102B}" srcOrd="0" destOrd="0" presId="urn:microsoft.com/office/officeart/2005/8/layout/cycle8"/>
    <dgm:cxn modelId="{9786D194-34E3-AA40-AD7C-8339EBBACE68}" type="presOf" srcId="{70D0E484-3D0C-4114-B391-84FD91998B43}" destId="{82527679-78AF-E948-80E4-AEF4FFA33933}" srcOrd="0" destOrd="0" presId="urn:microsoft.com/office/officeart/2005/8/layout/cycle8"/>
    <dgm:cxn modelId="{9E10379B-2A6D-4F84-8CC3-BCD908B5E7D0}" srcId="{70D0E484-3D0C-4114-B391-84FD91998B43}" destId="{2024F04C-AE5D-4BEC-B763-7E4AB74D3FE8}" srcOrd="0" destOrd="0" parTransId="{66F304B4-FE25-4826-BF03-52C30C299CC6}" sibTransId="{1D995593-47DC-4CD4-AB1B-85CF89392677}"/>
    <dgm:cxn modelId="{BDB574A7-6782-488F-9BAC-78E01EC4CF0C}" srcId="{2024F04C-AE5D-4BEC-B763-7E4AB74D3FE8}" destId="{111C1960-D0B2-41F4-A8C8-D810BD6F75D8}" srcOrd="0" destOrd="0" parTransId="{064565A9-BDCD-49F9-B79F-AC0AFBCF4644}" sibTransId="{E668C2EB-9E67-44AC-9FA2-EC66BCEB2002}"/>
    <dgm:cxn modelId="{D3383475-0ABC-6940-B3E3-6872D052F22B}" type="presOf" srcId="{2024F04C-AE5D-4BEC-B763-7E4AB74D3FE8}" destId="{A38A02AD-87B1-BE47-81C8-E76C45182972}" srcOrd="1" destOrd="0" presId="urn:microsoft.com/office/officeart/2005/8/layout/cycle8"/>
    <dgm:cxn modelId="{34CE574F-320B-D84E-954C-F1ABC8447428}" type="presOf" srcId="{EC121F63-1DEF-4F0D-8D53-BFA1E7A6A4B2}" destId="{69E2684C-B243-5F4C-841A-33B17187102B}" srcOrd="0" destOrd="2" presId="urn:microsoft.com/office/officeart/2005/8/layout/cycle8"/>
    <dgm:cxn modelId="{3137F040-5905-E44D-A30A-AA1445A4DD06}" type="presOf" srcId="{111C1960-D0B2-41F4-A8C8-D810BD6F75D8}" destId="{69E2684C-B243-5F4C-841A-33B17187102B}" srcOrd="0" destOrd="1" presId="urn:microsoft.com/office/officeart/2005/8/layout/cycle8"/>
    <dgm:cxn modelId="{64BBB389-C1A7-1C49-9F01-6AC365832CC2}" type="presOf" srcId="{EC121F63-1DEF-4F0D-8D53-BFA1E7A6A4B2}" destId="{A38A02AD-87B1-BE47-81C8-E76C45182972}" srcOrd="1" destOrd="2" presId="urn:microsoft.com/office/officeart/2005/8/layout/cycle8"/>
    <dgm:cxn modelId="{98D27D8A-A9AA-3549-835B-AEA375C87B27}" type="presOf" srcId="{111C1960-D0B2-41F4-A8C8-D810BD6F75D8}" destId="{A38A02AD-87B1-BE47-81C8-E76C45182972}" srcOrd="1" destOrd="1" presId="urn:microsoft.com/office/officeart/2005/8/layout/cycle8"/>
    <dgm:cxn modelId="{7671AB47-44C6-B74B-A8B0-438443A9DB91}" type="presParOf" srcId="{82527679-78AF-E948-80E4-AEF4FFA33933}" destId="{69E2684C-B243-5F4C-841A-33B17187102B}" srcOrd="0" destOrd="0" presId="urn:microsoft.com/office/officeart/2005/8/layout/cycle8"/>
    <dgm:cxn modelId="{96E4A852-D0DF-8D41-8A1F-7BA78B3E6CA9}" type="presParOf" srcId="{82527679-78AF-E948-80E4-AEF4FFA33933}" destId="{CCE5999B-4977-464B-B9F0-B78AE2AF7D85}" srcOrd="1" destOrd="0" presId="urn:microsoft.com/office/officeart/2005/8/layout/cycle8"/>
    <dgm:cxn modelId="{3ADB9522-2C11-3645-AAA6-3BC09715EC3B}" type="presParOf" srcId="{82527679-78AF-E948-80E4-AEF4FFA33933}" destId="{A07ED319-F671-F146-995C-7B2FAB53A33C}" srcOrd="2" destOrd="0" presId="urn:microsoft.com/office/officeart/2005/8/layout/cycle8"/>
    <dgm:cxn modelId="{0971D936-5B78-4D48-963D-397CE77EFB02}" type="presParOf" srcId="{82527679-78AF-E948-80E4-AEF4FFA33933}" destId="{A38A02AD-87B1-BE47-81C8-E76C45182972}" srcOrd="3" destOrd="0" presId="urn:microsoft.com/office/officeart/2005/8/layout/cycle8"/>
    <dgm:cxn modelId="{9E6833E8-5E16-544B-9EDB-6FC1F2FF205F}" type="presParOf" srcId="{82527679-78AF-E948-80E4-AEF4FFA33933}" destId="{B3DB06B3-550D-6B43-81CA-C48F18F707D1}" srcOrd="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78DFB-7789-2C4C-9B02-1A9ECBFB893A}">
      <dsp:nvSpPr>
        <dsp:cNvPr id="0" name=""/>
        <dsp:cNvSpPr/>
      </dsp:nvSpPr>
      <dsp:spPr>
        <a:xfrm>
          <a:off x="0" y="0"/>
          <a:ext cx="6290226" cy="0"/>
        </a:xfrm>
        <a:prstGeom prst="line">
          <a:avLst/>
        </a:prstGeom>
        <a:gradFill rotWithShape="0">
          <a:gsLst>
            <a:gs pos="0">
              <a:schemeClr val="accent2">
                <a:shade val="50000"/>
                <a:hueOff val="0"/>
                <a:satOff val="0"/>
                <a:lumOff val="0"/>
                <a:alphaOff val="0"/>
                <a:tint val="96000"/>
                <a:satMod val="100000"/>
                <a:lumMod val="104000"/>
              </a:schemeClr>
            </a:gs>
            <a:gs pos="78000">
              <a:schemeClr val="accent2">
                <a:shade val="50000"/>
                <a:hueOff val="0"/>
                <a:satOff val="0"/>
                <a:lumOff val="0"/>
                <a:alphaOff val="0"/>
                <a:shade val="100000"/>
                <a:satMod val="110000"/>
                <a:lumMod val="100000"/>
              </a:schemeClr>
            </a:gs>
          </a:gsLst>
          <a:lin ang="5400000" scaled="0"/>
        </a:gradFill>
        <a:ln w="9525" cap="flat" cmpd="sng" algn="ctr">
          <a:solidFill>
            <a:schemeClr val="accent2">
              <a:shade val="5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29DB752-9BBC-E442-A158-DB897A253B4E}">
      <dsp:nvSpPr>
        <dsp:cNvPr id="0" name=""/>
        <dsp:cNvSpPr/>
      </dsp:nvSpPr>
      <dsp:spPr>
        <a:xfrm>
          <a:off x="0" y="0"/>
          <a:ext cx="6290226"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We believe based on the design phase to now we have completed our goals and developed a fully functional piece of software modeled after our design. </a:t>
          </a:r>
        </a:p>
      </dsp:txBody>
      <dsp:txXfrm>
        <a:off x="0" y="0"/>
        <a:ext cx="6290226" cy="1361936"/>
      </dsp:txXfrm>
    </dsp:sp>
    <dsp:sp modelId="{ECB0480B-8FCF-C04A-AA63-A2EE73A04D30}">
      <dsp:nvSpPr>
        <dsp:cNvPr id="0" name=""/>
        <dsp:cNvSpPr/>
      </dsp:nvSpPr>
      <dsp:spPr>
        <a:xfrm>
          <a:off x="0" y="1361936"/>
          <a:ext cx="6290226" cy="0"/>
        </a:xfrm>
        <a:prstGeom prst="line">
          <a:avLst/>
        </a:prstGeom>
        <a:gradFill rotWithShape="0">
          <a:gsLst>
            <a:gs pos="0">
              <a:schemeClr val="accent2">
                <a:shade val="50000"/>
                <a:hueOff val="-372864"/>
                <a:satOff val="7107"/>
                <a:lumOff val="24338"/>
                <a:alphaOff val="0"/>
                <a:tint val="96000"/>
                <a:satMod val="100000"/>
                <a:lumMod val="104000"/>
              </a:schemeClr>
            </a:gs>
            <a:gs pos="78000">
              <a:schemeClr val="accent2">
                <a:shade val="50000"/>
                <a:hueOff val="-372864"/>
                <a:satOff val="7107"/>
                <a:lumOff val="24338"/>
                <a:alphaOff val="0"/>
                <a:shade val="100000"/>
                <a:satMod val="110000"/>
                <a:lumMod val="100000"/>
              </a:schemeClr>
            </a:gs>
          </a:gsLst>
          <a:lin ang="5400000" scaled="0"/>
        </a:gradFill>
        <a:ln w="9525" cap="flat" cmpd="sng" algn="ctr">
          <a:solidFill>
            <a:schemeClr val="accent2">
              <a:shade val="50000"/>
              <a:hueOff val="-372864"/>
              <a:satOff val="7107"/>
              <a:lumOff val="2433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924D951-8288-F94F-BA19-41E58A001CCD}">
      <dsp:nvSpPr>
        <dsp:cNvPr id="0" name=""/>
        <dsp:cNvSpPr/>
      </dsp:nvSpPr>
      <dsp:spPr>
        <a:xfrm>
          <a:off x="0" y="1361936"/>
          <a:ext cx="6290226"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The only apparent changes were the dropping of a few fields including: Seat Numbers, and Parties Attended.  </a:t>
          </a:r>
        </a:p>
      </dsp:txBody>
      <dsp:txXfrm>
        <a:off x="0" y="1361936"/>
        <a:ext cx="6290226" cy="1361936"/>
      </dsp:txXfrm>
    </dsp:sp>
    <dsp:sp modelId="{EB7370E5-A9E6-9E41-B205-7FFC2F113F6C}">
      <dsp:nvSpPr>
        <dsp:cNvPr id="0" name=""/>
        <dsp:cNvSpPr/>
      </dsp:nvSpPr>
      <dsp:spPr>
        <a:xfrm>
          <a:off x="0" y="2723872"/>
          <a:ext cx="6290226" cy="0"/>
        </a:xfrm>
        <a:prstGeom prst="line">
          <a:avLst/>
        </a:prstGeom>
        <a:gradFill rotWithShape="0">
          <a:gsLst>
            <a:gs pos="0">
              <a:schemeClr val="accent2">
                <a:shade val="50000"/>
                <a:hueOff val="-745727"/>
                <a:satOff val="14213"/>
                <a:lumOff val="48677"/>
                <a:alphaOff val="0"/>
                <a:tint val="96000"/>
                <a:satMod val="100000"/>
                <a:lumMod val="104000"/>
              </a:schemeClr>
            </a:gs>
            <a:gs pos="78000">
              <a:schemeClr val="accent2">
                <a:shade val="50000"/>
                <a:hueOff val="-745727"/>
                <a:satOff val="14213"/>
                <a:lumOff val="48677"/>
                <a:alphaOff val="0"/>
                <a:shade val="100000"/>
                <a:satMod val="110000"/>
                <a:lumMod val="100000"/>
              </a:schemeClr>
            </a:gs>
          </a:gsLst>
          <a:lin ang="5400000" scaled="0"/>
        </a:gradFill>
        <a:ln w="9525" cap="flat" cmpd="sng" algn="ctr">
          <a:solidFill>
            <a:schemeClr val="accent2">
              <a:shade val="50000"/>
              <a:hueOff val="-745727"/>
              <a:satOff val="14213"/>
              <a:lumOff val="48677"/>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19D9DDA-8354-DA45-8E9A-08BE387B392A}">
      <dsp:nvSpPr>
        <dsp:cNvPr id="0" name=""/>
        <dsp:cNvSpPr/>
      </dsp:nvSpPr>
      <dsp:spPr>
        <a:xfrm>
          <a:off x="0" y="2723872"/>
          <a:ext cx="6290226"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These fields were left out based on functionality and crowding of the form and not for technical reasons.</a:t>
          </a:r>
        </a:p>
      </dsp:txBody>
      <dsp:txXfrm>
        <a:off x="0" y="2723872"/>
        <a:ext cx="6290226" cy="1361936"/>
      </dsp:txXfrm>
    </dsp:sp>
    <dsp:sp modelId="{BF54222D-EF6C-5744-92B2-8938E7C9E8E1}">
      <dsp:nvSpPr>
        <dsp:cNvPr id="0" name=""/>
        <dsp:cNvSpPr/>
      </dsp:nvSpPr>
      <dsp:spPr>
        <a:xfrm>
          <a:off x="0" y="4085808"/>
          <a:ext cx="6290226" cy="0"/>
        </a:xfrm>
        <a:prstGeom prst="line">
          <a:avLst/>
        </a:prstGeom>
        <a:gradFill rotWithShape="0">
          <a:gsLst>
            <a:gs pos="0">
              <a:schemeClr val="accent2">
                <a:shade val="50000"/>
                <a:hueOff val="-372864"/>
                <a:satOff val="7107"/>
                <a:lumOff val="24338"/>
                <a:alphaOff val="0"/>
                <a:tint val="96000"/>
                <a:satMod val="100000"/>
                <a:lumMod val="104000"/>
              </a:schemeClr>
            </a:gs>
            <a:gs pos="78000">
              <a:schemeClr val="accent2">
                <a:shade val="50000"/>
                <a:hueOff val="-372864"/>
                <a:satOff val="7107"/>
                <a:lumOff val="24338"/>
                <a:alphaOff val="0"/>
                <a:shade val="100000"/>
                <a:satMod val="110000"/>
                <a:lumMod val="100000"/>
              </a:schemeClr>
            </a:gs>
          </a:gsLst>
          <a:lin ang="5400000" scaled="0"/>
        </a:gradFill>
        <a:ln w="9525" cap="flat" cmpd="sng" algn="ctr">
          <a:solidFill>
            <a:schemeClr val="accent2">
              <a:shade val="50000"/>
              <a:hueOff val="-372864"/>
              <a:satOff val="7107"/>
              <a:lumOff val="2433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5000731-D597-2A48-B0DA-0CCEA2011A5A}">
      <dsp:nvSpPr>
        <dsp:cNvPr id="0" name=""/>
        <dsp:cNvSpPr/>
      </dsp:nvSpPr>
      <dsp:spPr>
        <a:xfrm>
          <a:off x="0" y="4085808"/>
          <a:ext cx="6290226"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Based upon the Minimum Viable Product design process and procedure we took we were able to meet our goals and build a well rounded fully functional piece of software in which we made little to no compromises on.   </a:t>
          </a:r>
        </a:p>
      </dsp:txBody>
      <dsp:txXfrm>
        <a:off x="0" y="4085808"/>
        <a:ext cx="6290226" cy="1361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2A71B-8468-394E-9627-2E6616A5AB40}">
      <dsp:nvSpPr>
        <dsp:cNvPr id="0" name=""/>
        <dsp:cNvSpPr/>
      </dsp:nvSpPr>
      <dsp:spPr>
        <a:xfrm rot="10800000">
          <a:off x="1980377" y="3170"/>
          <a:ext cx="7159708" cy="707969"/>
        </a:xfrm>
        <a:prstGeom prst="homePlate">
          <a:avLst/>
        </a:prstGeom>
        <a:solidFill>
          <a:schemeClr val="accent2">
            <a:hueOff val="0"/>
            <a:satOff val="0"/>
            <a:lumOff val="0"/>
            <a:alphaOff val="0"/>
          </a:schemeClr>
        </a:solidFill>
        <a:ln>
          <a:noFill/>
        </a:ln>
        <a:effectLst/>
        <a:scene3d>
          <a:camera prst="orthographicFront">
            <a:rot lat="0" lon="0" rev="0"/>
          </a:camera>
          <a:lightRig rig="threePt" dir="t"/>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2195"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Database</a:t>
          </a:r>
          <a:br>
            <a:rPr lang="en-US" sz="1700" kern="1200" dirty="0" smtClean="0"/>
          </a:br>
          <a:r>
            <a:rPr lang="en-US" sz="1700" kern="1200" dirty="0" smtClean="0"/>
            <a:t>Simon, Jose</a:t>
          </a:r>
          <a:endParaRPr lang="en-US" sz="1700" kern="1200" dirty="0"/>
        </a:p>
      </dsp:txBody>
      <dsp:txXfrm rot="10800000">
        <a:off x="2157369" y="3170"/>
        <a:ext cx="6982716" cy="707969"/>
      </dsp:txXfrm>
    </dsp:sp>
    <dsp:sp modelId="{18DF439C-CE0B-064E-9AC5-877A4198BD84}">
      <dsp:nvSpPr>
        <dsp:cNvPr id="0" name=""/>
        <dsp:cNvSpPr/>
      </dsp:nvSpPr>
      <dsp:spPr>
        <a:xfrm>
          <a:off x="1670102" y="2759"/>
          <a:ext cx="707969" cy="7079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threePt" dir="t"/>
        </a:scene3d>
        <a:sp3d z="50080" prstMaterial="plastic">
          <a:bevelT w="50800" h="50800"/>
          <a:bevelB w="50800" h="50800"/>
        </a:sp3d>
      </dsp:spPr>
      <dsp:style>
        <a:lnRef idx="0">
          <a:scrgbClr r="0" g="0" b="0"/>
        </a:lnRef>
        <a:fillRef idx="1">
          <a:scrgbClr r="0" g="0" b="0"/>
        </a:fillRef>
        <a:effectRef idx="2">
          <a:scrgbClr r="0" g="0" b="0"/>
        </a:effectRef>
        <a:fontRef idx="minor"/>
      </dsp:style>
    </dsp:sp>
    <dsp:sp modelId="{5E078F35-03F0-E64D-B8F0-6F3F937C1B8A}">
      <dsp:nvSpPr>
        <dsp:cNvPr id="0" name=""/>
        <dsp:cNvSpPr/>
      </dsp:nvSpPr>
      <dsp:spPr>
        <a:xfrm rot="10800000">
          <a:off x="1980377" y="922474"/>
          <a:ext cx="7159708" cy="707969"/>
        </a:xfrm>
        <a:prstGeom prst="homePlate">
          <a:avLst/>
        </a:prstGeom>
        <a:solidFill>
          <a:schemeClr val="accent3">
            <a:hueOff val="0"/>
            <a:satOff val="0"/>
            <a:lumOff val="0"/>
            <a:alphaOff val="0"/>
          </a:schemeClr>
        </a:solidFill>
        <a:ln>
          <a:noFill/>
        </a:ln>
        <a:effectLst/>
        <a:scene3d>
          <a:camera prst="orthographicFront">
            <a:rot lat="0" lon="0" rev="0"/>
          </a:camera>
          <a:lightRig rig="threePt" dir="t"/>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2195"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CSS</a:t>
          </a:r>
          <a:br>
            <a:rPr lang="en-US" sz="1700" kern="1200" dirty="0" smtClean="0"/>
          </a:br>
          <a:r>
            <a:rPr lang="en-US" sz="1700" kern="1200" dirty="0" smtClean="0"/>
            <a:t>Carmen, Adam</a:t>
          </a:r>
          <a:endParaRPr lang="en-US" sz="1700" kern="1200" dirty="0"/>
        </a:p>
      </dsp:txBody>
      <dsp:txXfrm rot="10800000">
        <a:off x="2157369" y="922474"/>
        <a:ext cx="6982716" cy="707969"/>
      </dsp:txXfrm>
    </dsp:sp>
    <dsp:sp modelId="{418BC725-ED9E-3D41-8707-381ADC55B556}">
      <dsp:nvSpPr>
        <dsp:cNvPr id="0" name=""/>
        <dsp:cNvSpPr/>
      </dsp:nvSpPr>
      <dsp:spPr>
        <a:xfrm>
          <a:off x="1626392" y="922474"/>
          <a:ext cx="707969" cy="707969"/>
        </a:xfrm>
        <a:prstGeom prst="chord">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threePt" dir="t"/>
        </a:scene3d>
        <a:sp3d z="50080" prstMaterial="plastic">
          <a:bevelT w="50800" h="50800"/>
          <a:bevelB w="50800" h="50800"/>
        </a:sp3d>
      </dsp:spPr>
      <dsp:style>
        <a:lnRef idx="0">
          <a:scrgbClr r="0" g="0" b="0"/>
        </a:lnRef>
        <a:fillRef idx="1">
          <a:scrgbClr r="0" g="0" b="0"/>
        </a:fillRef>
        <a:effectRef idx="2">
          <a:scrgbClr r="0" g="0" b="0"/>
        </a:effectRef>
        <a:fontRef idx="minor"/>
      </dsp:style>
    </dsp:sp>
    <dsp:sp modelId="{27F33593-D501-8745-946E-8C362699D891}">
      <dsp:nvSpPr>
        <dsp:cNvPr id="0" name=""/>
        <dsp:cNvSpPr/>
      </dsp:nvSpPr>
      <dsp:spPr>
        <a:xfrm rot="10800000">
          <a:off x="1980377" y="1841777"/>
          <a:ext cx="7159708" cy="707969"/>
        </a:xfrm>
        <a:prstGeom prst="homePlate">
          <a:avLst/>
        </a:prstGeom>
        <a:solidFill>
          <a:schemeClr val="accent4">
            <a:hueOff val="0"/>
            <a:satOff val="0"/>
            <a:lumOff val="0"/>
            <a:alphaOff val="0"/>
          </a:schemeClr>
        </a:solidFill>
        <a:ln>
          <a:noFill/>
        </a:ln>
        <a:effectLst/>
        <a:scene3d>
          <a:camera prst="orthographicFront">
            <a:rot lat="0" lon="0" rev="0"/>
          </a:camera>
          <a:lightRig rig="threePt" dir="t"/>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2195"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Visuals</a:t>
          </a:r>
          <a:br>
            <a:rPr lang="en-US" sz="1700" kern="1200" dirty="0" smtClean="0"/>
          </a:br>
          <a:r>
            <a:rPr lang="en-US" sz="1700" kern="1200" dirty="0" smtClean="0"/>
            <a:t>Nick, Carmen, Adam</a:t>
          </a:r>
          <a:endParaRPr lang="en-US" sz="1700" kern="1200" dirty="0"/>
        </a:p>
      </dsp:txBody>
      <dsp:txXfrm rot="10800000">
        <a:off x="2157369" y="1841777"/>
        <a:ext cx="6982716" cy="707969"/>
      </dsp:txXfrm>
    </dsp:sp>
    <dsp:sp modelId="{FDACCCA2-E204-3F46-849B-6B91CBC0C165}">
      <dsp:nvSpPr>
        <dsp:cNvPr id="0" name=""/>
        <dsp:cNvSpPr/>
      </dsp:nvSpPr>
      <dsp:spPr>
        <a:xfrm>
          <a:off x="1626392" y="1841777"/>
          <a:ext cx="707969" cy="7079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threePt" dir="t"/>
        </a:scene3d>
        <a:sp3d z="50080" prstMaterial="plastic">
          <a:bevelT w="50800" h="50800"/>
          <a:bevelB w="50800" h="50800"/>
        </a:sp3d>
      </dsp:spPr>
      <dsp:style>
        <a:lnRef idx="0">
          <a:scrgbClr r="0" g="0" b="0"/>
        </a:lnRef>
        <a:fillRef idx="1">
          <a:scrgbClr r="0" g="0" b="0"/>
        </a:fillRef>
        <a:effectRef idx="2">
          <a:scrgbClr r="0" g="0" b="0"/>
        </a:effectRef>
        <a:fontRef idx="minor"/>
      </dsp:style>
    </dsp:sp>
    <dsp:sp modelId="{41ADC2D4-801E-624A-B29F-E8A7048C6772}">
      <dsp:nvSpPr>
        <dsp:cNvPr id="0" name=""/>
        <dsp:cNvSpPr/>
      </dsp:nvSpPr>
      <dsp:spPr>
        <a:xfrm rot="10800000">
          <a:off x="1980377" y="2761081"/>
          <a:ext cx="7159708" cy="707969"/>
        </a:xfrm>
        <a:prstGeom prst="homePlate">
          <a:avLst/>
        </a:prstGeom>
        <a:solidFill>
          <a:schemeClr val="accent5">
            <a:hueOff val="0"/>
            <a:satOff val="0"/>
            <a:lumOff val="0"/>
            <a:alphaOff val="0"/>
          </a:schemeClr>
        </a:solidFill>
        <a:ln>
          <a:noFill/>
        </a:ln>
        <a:effectLst/>
        <a:scene3d>
          <a:camera prst="orthographicFront">
            <a:rot lat="0" lon="0" rev="0"/>
          </a:camera>
          <a:lightRig rig="threePt" dir="t"/>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2195"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Core Pages</a:t>
          </a:r>
          <a:br>
            <a:rPr lang="en-US" sz="1700" kern="1200" dirty="0" smtClean="0"/>
          </a:br>
          <a:r>
            <a:rPr lang="en-US" sz="1700" kern="1200" dirty="0" smtClean="0"/>
            <a:t>Nick, Carmen, Adam</a:t>
          </a:r>
          <a:endParaRPr lang="en-US" sz="1700" kern="1200" dirty="0"/>
        </a:p>
      </dsp:txBody>
      <dsp:txXfrm rot="10800000">
        <a:off x="2157369" y="2761081"/>
        <a:ext cx="6982716" cy="707969"/>
      </dsp:txXfrm>
    </dsp:sp>
    <dsp:sp modelId="{FAF2E622-85C3-594F-8285-42B921FFB41C}">
      <dsp:nvSpPr>
        <dsp:cNvPr id="0" name=""/>
        <dsp:cNvSpPr/>
      </dsp:nvSpPr>
      <dsp:spPr>
        <a:xfrm>
          <a:off x="1626392" y="2761081"/>
          <a:ext cx="707969" cy="7079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threePt" dir="t"/>
        </a:scene3d>
        <a:sp3d z="50080" prstMaterial="plastic">
          <a:bevelT w="50800" h="50800"/>
          <a:bevelB w="50800" h="50800"/>
        </a:sp3d>
      </dsp:spPr>
      <dsp:style>
        <a:lnRef idx="0">
          <a:scrgbClr r="0" g="0" b="0"/>
        </a:lnRef>
        <a:fillRef idx="1">
          <a:scrgbClr r="0" g="0" b="0"/>
        </a:fillRef>
        <a:effectRef idx="2">
          <a:scrgbClr r="0" g="0" b="0"/>
        </a:effectRef>
        <a:fontRef idx="minor"/>
      </dsp:style>
    </dsp:sp>
    <dsp:sp modelId="{2F835919-F346-0440-814A-596D0D1069BF}">
      <dsp:nvSpPr>
        <dsp:cNvPr id="0" name=""/>
        <dsp:cNvSpPr/>
      </dsp:nvSpPr>
      <dsp:spPr>
        <a:xfrm rot="10800000">
          <a:off x="1980377" y="3680385"/>
          <a:ext cx="7159708" cy="707969"/>
        </a:xfrm>
        <a:prstGeom prst="homePlate">
          <a:avLst/>
        </a:prstGeom>
        <a:solidFill>
          <a:schemeClr val="accent6">
            <a:hueOff val="0"/>
            <a:satOff val="0"/>
            <a:lumOff val="0"/>
            <a:alphaOff val="0"/>
          </a:schemeClr>
        </a:solidFill>
        <a:ln>
          <a:noFill/>
        </a:ln>
        <a:effectLst/>
        <a:scene3d>
          <a:camera prst="orthographicFront">
            <a:rot lat="0" lon="0" rev="0"/>
          </a:camera>
          <a:lightRig rig="threePt" dir="t"/>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2195"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Setup</a:t>
          </a:r>
        </a:p>
        <a:p>
          <a:pPr lvl="0" algn="ctr" defTabSz="755650">
            <a:lnSpc>
              <a:spcPct val="90000"/>
            </a:lnSpc>
            <a:spcBef>
              <a:spcPct val="0"/>
            </a:spcBef>
            <a:spcAft>
              <a:spcPct val="35000"/>
            </a:spcAft>
          </a:pPr>
          <a:r>
            <a:rPr lang="en-US" sz="1700" kern="1200" dirty="0" smtClean="0"/>
            <a:t>Simon, Jose, Carmen</a:t>
          </a:r>
          <a:endParaRPr lang="en-US" sz="1700" kern="1200" dirty="0"/>
        </a:p>
      </dsp:txBody>
      <dsp:txXfrm rot="10800000">
        <a:off x="2157369" y="3680385"/>
        <a:ext cx="6982716" cy="707969"/>
      </dsp:txXfrm>
    </dsp:sp>
    <dsp:sp modelId="{7A745704-FF75-A447-AE4A-FCE834D2ACAA}">
      <dsp:nvSpPr>
        <dsp:cNvPr id="0" name=""/>
        <dsp:cNvSpPr/>
      </dsp:nvSpPr>
      <dsp:spPr>
        <a:xfrm>
          <a:off x="1626392" y="3680385"/>
          <a:ext cx="707969" cy="7079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threePt" dir="t"/>
        </a:scene3d>
        <a:sp3d z="50080" prstMaterial="plastic">
          <a:bevelT w="50800" h="50800"/>
          <a:bevelB w="50800" h="50800"/>
        </a:sp3d>
      </dsp:spPr>
      <dsp:style>
        <a:lnRef idx="0">
          <a:scrgbClr r="0" g="0" b="0"/>
        </a:lnRef>
        <a:fillRef idx="1">
          <a:scrgbClr r="0" g="0" b="0"/>
        </a:fillRef>
        <a:effectRef idx="2">
          <a:scrgbClr r="0" g="0" b="0"/>
        </a:effectRef>
        <a:fontRef idx="minor"/>
      </dsp:style>
    </dsp:sp>
    <dsp:sp modelId="{BB45C85D-7B7F-7249-89A2-E642984900DF}">
      <dsp:nvSpPr>
        <dsp:cNvPr id="0" name=""/>
        <dsp:cNvSpPr/>
      </dsp:nvSpPr>
      <dsp:spPr>
        <a:xfrm rot="10800000">
          <a:off x="1980377" y="4599689"/>
          <a:ext cx="7159708" cy="707969"/>
        </a:xfrm>
        <a:prstGeom prst="homePlate">
          <a:avLst/>
        </a:prstGeom>
        <a:solidFill>
          <a:schemeClr val="accent2">
            <a:hueOff val="0"/>
            <a:satOff val="0"/>
            <a:lumOff val="0"/>
            <a:alphaOff val="0"/>
          </a:schemeClr>
        </a:solidFill>
        <a:ln>
          <a:noFill/>
        </a:ln>
        <a:effectLst/>
        <a:scene3d>
          <a:camera prst="orthographicFront">
            <a:rot lat="0" lon="0" rev="0"/>
          </a:camera>
          <a:lightRig rig="threePt" dir="t"/>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12195" tIns="64770" rIns="120904" bIns="64770" numCol="1" spcCol="1270" anchor="ctr" anchorCtr="0">
          <a:noAutofit/>
        </a:bodyPr>
        <a:lstStyle/>
        <a:p>
          <a:pPr lvl="0" algn="ctr" defTabSz="755650">
            <a:lnSpc>
              <a:spcPct val="90000"/>
            </a:lnSpc>
            <a:spcBef>
              <a:spcPct val="0"/>
            </a:spcBef>
            <a:spcAft>
              <a:spcPct val="35000"/>
            </a:spcAft>
          </a:pPr>
          <a:r>
            <a:rPr lang="en-US" sz="1700" kern="1200" dirty="0" smtClean="0"/>
            <a:t>Database Design, Credits/Help, Queries &amp; Charts</a:t>
          </a:r>
          <a:br>
            <a:rPr lang="en-US" sz="1700" kern="1200" dirty="0" smtClean="0"/>
          </a:br>
          <a:r>
            <a:rPr lang="en-US" sz="1700" kern="1200" dirty="0" smtClean="0"/>
            <a:t>Simon, Jose, Carmen</a:t>
          </a:r>
          <a:endParaRPr lang="en-US" sz="1700" kern="1200" dirty="0"/>
        </a:p>
      </dsp:txBody>
      <dsp:txXfrm rot="10800000">
        <a:off x="2157369" y="4599689"/>
        <a:ext cx="6982716" cy="707969"/>
      </dsp:txXfrm>
    </dsp:sp>
    <dsp:sp modelId="{2BD4F50B-25F1-F741-8A4A-5BFDFE230CBD}">
      <dsp:nvSpPr>
        <dsp:cNvPr id="0" name=""/>
        <dsp:cNvSpPr/>
      </dsp:nvSpPr>
      <dsp:spPr>
        <a:xfrm>
          <a:off x="1626392" y="4599689"/>
          <a:ext cx="707969" cy="7079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rot lat="0" lon="0" rev="0"/>
          </a:camera>
          <a:lightRig rig="threePt" dir="t"/>
        </a:scene3d>
        <a:sp3d z="50080" prstMaterial="plastic">
          <a:bevelT w="50800" h="50800"/>
          <a:bevelB w="50800" h="50800"/>
        </a:sp3d>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7EBEE-F727-5140-B958-DFD8C8148BE7}">
      <dsp:nvSpPr>
        <dsp:cNvPr id="0" name=""/>
        <dsp:cNvSpPr/>
      </dsp:nvSpPr>
      <dsp:spPr>
        <a:xfrm>
          <a:off x="421240" y="0"/>
          <a:ext cx="5447744" cy="5447744"/>
        </a:xfrm>
        <a:prstGeom prst="diamond">
          <a:avLst/>
        </a:prstGeom>
        <a:solidFill>
          <a:schemeClr val="accent6">
            <a:tint val="40000"/>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A33899EA-F3FF-544D-9503-24A88295F733}">
      <dsp:nvSpPr>
        <dsp:cNvPr id="0" name=""/>
        <dsp:cNvSpPr/>
      </dsp:nvSpPr>
      <dsp:spPr>
        <a:xfrm>
          <a:off x="938776" y="517535"/>
          <a:ext cx="2124620" cy="2124620"/>
        </a:xfrm>
        <a:prstGeom prst="roundRect">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Agile Development methods and practice.</a:t>
          </a:r>
        </a:p>
      </dsp:txBody>
      <dsp:txXfrm>
        <a:off x="1042491" y="621250"/>
        <a:ext cx="1917190" cy="1917190"/>
      </dsp:txXfrm>
    </dsp:sp>
    <dsp:sp modelId="{0760C6DF-27B6-2A45-ABFC-9E0A8A974DD1}">
      <dsp:nvSpPr>
        <dsp:cNvPr id="0" name=""/>
        <dsp:cNvSpPr/>
      </dsp:nvSpPr>
      <dsp:spPr>
        <a:xfrm>
          <a:off x="3226829" y="517535"/>
          <a:ext cx="2124620" cy="2124620"/>
        </a:xfrm>
        <a:prstGeom prst="roundRect">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Sketch for UI design and development, as well as mapping out database.</a:t>
          </a:r>
        </a:p>
      </dsp:txBody>
      <dsp:txXfrm>
        <a:off x="3330544" y="621250"/>
        <a:ext cx="1917190" cy="1917190"/>
      </dsp:txXfrm>
    </dsp:sp>
    <dsp:sp modelId="{DCD924BB-D92E-2241-B1C5-EDC9E8B80FA5}">
      <dsp:nvSpPr>
        <dsp:cNvPr id="0" name=""/>
        <dsp:cNvSpPr/>
      </dsp:nvSpPr>
      <dsp:spPr>
        <a:xfrm>
          <a:off x="938776" y="2805588"/>
          <a:ext cx="2124620" cy="2124620"/>
        </a:xfrm>
        <a:prstGeom prst="roundRect">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PHPMyAdmin for database testing and tracking as well as testing and relationship status/testing.</a:t>
          </a:r>
        </a:p>
      </dsp:txBody>
      <dsp:txXfrm>
        <a:off x="1042491" y="2909303"/>
        <a:ext cx="1917190" cy="1917190"/>
      </dsp:txXfrm>
    </dsp:sp>
    <dsp:sp modelId="{D676E658-102D-FA48-9657-EBE5216E461A}">
      <dsp:nvSpPr>
        <dsp:cNvPr id="0" name=""/>
        <dsp:cNvSpPr/>
      </dsp:nvSpPr>
      <dsp:spPr>
        <a:xfrm>
          <a:off x="3226829" y="2805588"/>
          <a:ext cx="2124620" cy="2124620"/>
        </a:xfrm>
        <a:prstGeom prst="roundRect">
          <a:avLst/>
        </a:prstGeom>
        <a:gradFill rotWithShape="0">
          <a:gsLst>
            <a:gs pos="0">
              <a:schemeClr val="lt1">
                <a:hueOff val="0"/>
                <a:satOff val="0"/>
                <a:lumOff val="0"/>
                <a:alphaOff val="0"/>
                <a:tint val="96000"/>
                <a:satMod val="100000"/>
                <a:lumMod val="104000"/>
              </a:schemeClr>
            </a:gs>
            <a:gs pos="78000">
              <a:schemeClr val="l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MYSQL Connector.</a:t>
          </a:r>
        </a:p>
      </dsp:txBody>
      <dsp:txXfrm>
        <a:off x="3330544" y="2909303"/>
        <a:ext cx="1917190" cy="1917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8A459-168D-A84E-A30D-8B3A38BA6527}">
      <dsp:nvSpPr>
        <dsp:cNvPr id="0" name=""/>
        <dsp:cNvSpPr/>
      </dsp:nvSpPr>
      <dsp:spPr>
        <a:xfrm>
          <a:off x="0" y="2660"/>
          <a:ext cx="6290226"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3CD56627-91EC-544A-8205-125742F6D669}">
      <dsp:nvSpPr>
        <dsp:cNvPr id="0" name=""/>
        <dsp:cNvSpPr/>
      </dsp:nvSpPr>
      <dsp:spPr>
        <a:xfrm>
          <a:off x="0" y="2660"/>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We had an implemented library which ruined our .classpath files.</a:t>
          </a:r>
        </a:p>
      </dsp:txBody>
      <dsp:txXfrm>
        <a:off x="0" y="2660"/>
        <a:ext cx="6290226" cy="907070"/>
      </dsp:txXfrm>
    </dsp:sp>
    <dsp:sp modelId="{90670BFE-DF03-9A4C-A710-C29A58DA9AA3}">
      <dsp:nvSpPr>
        <dsp:cNvPr id="0" name=""/>
        <dsp:cNvSpPr/>
      </dsp:nvSpPr>
      <dsp:spPr>
        <a:xfrm>
          <a:off x="0" y="909730"/>
          <a:ext cx="6290226" cy="0"/>
        </a:xfrm>
        <a:prstGeom prst="line">
          <a:avLst/>
        </a:prstGeom>
        <a:gradFill rotWithShape="0">
          <a:gsLst>
            <a:gs pos="0">
              <a:schemeClr val="accent2">
                <a:hueOff val="229898"/>
                <a:satOff val="-3754"/>
                <a:lumOff val="235"/>
                <a:alphaOff val="0"/>
                <a:tint val="96000"/>
                <a:satMod val="100000"/>
                <a:lumMod val="104000"/>
              </a:schemeClr>
            </a:gs>
            <a:gs pos="78000">
              <a:schemeClr val="accent2">
                <a:hueOff val="229898"/>
                <a:satOff val="-3754"/>
                <a:lumOff val="235"/>
                <a:alphaOff val="0"/>
                <a:shade val="100000"/>
                <a:satMod val="110000"/>
                <a:lumMod val="100000"/>
              </a:schemeClr>
            </a:gs>
          </a:gsLst>
          <a:lin ang="5400000" scaled="0"/>
        </a:gradFill>
        <a:ln w="9525" cap="flat" cmpd="sng" algn="ctr">
          <a:solidFill>
            <a:schemeClr val="accent2">
              <a:hueOff val="229898"/>
              <a:satOff val="-3754"/>
              <a:lumOff val="235"/>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39F339B5-03D3-4941-A773-282E9D7E385F}">
      <dsp:nvSpPr>
        <dsp:cNvPr id="0" name=""/>
        <dsp:cNvSpPr/>
      </dsp:nvSpPr>
      <dsp:spPr>
        <a:xfrm>
          <a:off x="0" y="909730"/>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This essentially muted our git repo we could not work on it for almost 3 weeks other than individually.</a:t>
          </a:r>
        </a:p>
      </dsp:txBody>
      <dsp:txXfrm>
        <a:off x="0" y="909730"/>
        <a:ext cx="6290226" cy="907070"/>
      </dsp:txXfrm>
    </dsp:sp>
    <dsp:sp modelId="{42C8C618-6E5E-1F48-9DEF-52B3EE0C590E}">
      <dsp:nvSpPr>
        <dsp:cNvPr id="0" name=""/>
        <dsp:cNvSpPr/>
      </dsp:nvSpPr>
      <dsp:spPr>
        <a:xfrm>
          <a:off x="0" y="1816801"/>
          <a:ext cx="6290226" cy="0"/>
        </a:xfrm>
        <a:prstGeom prst="line">
          <a:avLst/>
        </a:prstGeom>
        <a:gradFill rotWithShape="0">
          <a:gsLst>
            <a:gs pos="0">
              <a:schemeClr val="accent2">
                <a:hueOff val="459796"/>
                <a:satOff val="-7509"/>
                <a:lumOff val="470"/>
                <a:alphaOff val="0"/>
                <a:tint val="96000"/>
                <a:satMod val="100000"/>
                <a:lumMod val="104000"/>
              </a:schemeClr>
            </a:gs>
            <a:gs pos="78000">
              <a:schemeClr val="accent2">
                <a:hueOff val="459796"/>
                <a:satOff val="-7509"/>
                <a:lumOff val="470"/>
                <a:alphaOff val="0"/>
                <a:shade val="100000"/>
                <a:satMod val="110000"/>
                <a:lumMod val="100000"/>
              </a:schemeClr>
            </a:gs>
          </a:gsLst>
          <a:lin ang="5400000" scaled="0"/>
        </a:gradFill>
        <a:ln w="9525" cap="flat" cmpd="sng" algn="ctr">
          <a:solidFill>
            <a:schemeClr val="accent2">
              <a:hueOff val="459796"/>
              <a:satOff val="-7509"/>
              <a:lumOff val="47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296FBADA-21A0-3E4A-82E5-FA0454F952C8}">
      <dsp:nvSpPr>
        <dsp:cNvPr id="0" name=""/>
        <dsp:cNvSpPr/>
      </dsp:nvSpPr>
      <dsp:spPr>
        <a:xfrm>
          <a:off x="0" y="1816801"/>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We also had a .gitignore which was adding to our .bin files</a:t>
          </a:r>
        </a:p>
      </dsp:txBody>
      <dsp:txXfrm>
        <a:off x="0" y="1816801"/>
        <a:ext cx="6290226" cy="907070"/>
      </dsp:txXfrm>
    </dsp:sp>
    <dsp:sp modelId="{8CCBF139-ABD1-1D4B-83B4-DC053A5774B7}">
      <dsp:nvSpPr>
        <dsp:cNvPr id="0" name=""/>
        <dsp:cNvSpPr/>
      </dsp:nvSpPr>
      <dsp:spPr>
        <a:xfrm>
          <a:off x="0" y="2723872"/>
          <a:ext cx="6290226" cy="0"/>
        </a:xfrm>
        <a:prstGeom prst="line">
          <a:avLst/>
        </a:prstGeom>
        <a:gradFill rotWithShape="0">
          <a:gsLst>
            <a:gs pos="0">
              <a:schemeClr val="accent2">
                <a:hueOff val="689694"/>
                <a:satOff val="-11263"/>
                <a:lumOff val="706"/>
                <a:alphaOff val="0"/>
                <a:tint val="96000"/>
                <a:satMod val="100000"/>
                <a:lumMod val="104000"/>
              </a:schemeClr>
            </a:gs>
            <a:gs pos="78000">
              <a:schemeClr val="accent2">
                <a:hueOff val="689694"/>
                <a:satOff val="-11263"/>
                <a:lumOff val="706"/>
                <a:alphaOff val="0"/>
                <a:shade val="100000"/>
                <a:satMod val="110000"/>
                <a:lumMod val="100000"/>
              </a:schemeClr>
            </a:gs>
          </a:gsLst>
          <a:lin ang="5400000" scaled="0"/>
        </a:gradFill>
        <a:ln w="9525" cap="flat" cmpd="sng" algn="ctr">
          <a:solidFill>
            <a:schemeClr val="accent2">
              <a:hueOff val="689694"/>
              <a:satOff val="-11263"/>
              <a:lumOff val="706"/>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3BD1269D-C749-B544-8668-32ACFB275398}">
      <dsp:nvSpPr>
        <dsp:cNvPr id="0" name=""/>
        <dsp:cNvSpPr/>
      </dsp:nvSpPr>
      <dsp:spPr>
        <a:xfrm>
          <a:off x="0" y="2723872"/>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This had a similar result which halted our git abilities.</a:t>
          </a:r>
        </a:p>
      </dsp:txBody>
      <dsp:txXfrm>
        <a:off x="0" y="2723872"/>
        <a:ext cx="6290226" cy="907070"/>
      </dsp:txXfrm>
    </dsp:sp>
    <dsp:sp modelId="{5D4F6E00-A720-184E-97DE-544780EEF519}">
      <dsp:nvSpPr>
        <dsp:cNvPr id="0" name=""/>
        <dsp:cNvSpPr/>
      </dsp:nvSpPr>
      <dsp:spPr>
        <a:xfrm>
          <a:off x="0" y="3630943"/>
          <a:ext cx="6290226" cy="0"/>
        </a:xfrm>
        <a:prstGeom prst="line">
          <a:avLst/>
        </a:prstGeom>
        <a:gradFill rotWithShape="0">
          <a:gsLst>
            <a:gs pos="0">
              <a:schemeClr val="accent2">
                <a:hueOff val="919592"/>
                <a:satOff val="-15018"/>
                <a:lumOff val="941"/>
                <a:alphaOff val="0"/>
                <a:tint val="96000"/>
                <a:satMod val="100000"/>
                <a:lumMod val="104000"/>
              </a:schemeClr>
            </a:gs>
            <a:gs pos="78000">
              <a:schemeClr val="accent2">
                <a:hueOff val="919592"/>
                <a:satOff val="-15018"/>
                <a:lumOff val="941"/>
                <a:alphaOff val="0"/>
                <a:shade val="100000"/>
                <a:satMod val="110000"/>
                <a:lumMod val="100000"/>
              </a:schemeClr>
            </a:gs>
          </a:gsLst>
          <a:lin ang="5400000" scaled="0"/>
        </a:gradFill>
        <a:ln w="9525" cap="flat" cmpd="sng" algn="ctr">
          <a:solidFill>
            <a:schemeClr val="accent2">
              <a:hueOff val="919592"/>
              <a:satOff val="-15018"/>
              <a:lumOff val="941"/>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F4B8A20D-7E20-6641-ACB1-A6E3094DE173}">
      <dsp:nvSpPr>
        <dsp:cNvPr id="0" name=""/>
        <dsp:cNvSpPr/>
      </dsp:nvSpPr>
      <dsp:spPr>
        <a:xfrm>
          <a:off x="0" y="3630943"/>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Upon overcoming these with the help of Cai and some of our own gitignore’s and classpath re routing we were back in business.</a:t>
          </a:r>
        </a:p>
      </dsp:txBody>
      <dsp:txXfrm>
        <a:off x="0" y="3630943"/>
        <a:ext cx="6290226" cy="907070"/>
      </dsp:txXfrm>
    </dsp:sp>
    <dsp:sp modelId="{F40D85D2-BDF8-0342-A4B5-C8AA9C500F6F}">
      <dsp:nvSpPr>
        <dsp:cNvPr id="0" name=""/>
        <dsp:cNvSpPr/>
      </dsp:nvSpPr>
      <dsp:spPr>
        <a:xfrm>
          <a:off x="0" y="4538014"/>
          <a:ext cx="6290226"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sp>
    <dsp:sp modelId="{EB63A05E-0429-4242-8544-FD9764A7DE0F}">
      <dsp:nvSpPr>
        <dsp:cNvPr id="0" name=""/>
        <dsp:cNvSpPr/>
      </dsp:nvSpPr>
      <dsp:spPr>
        <a:xfrm>
          <a:off x="0" y="4538014"/>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These issues took such a large chunk of time away from us and made it very stressful in regards to deadlines and testing of code.</a:t>
          </a:r>
        </a:p>
      </dsp:txBody>
      <dsp:txXfrm>
        <a:off x="0" y="4538014"/>
        <a:ext cx="6290226" cy="9070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2684C-B243-5F4C-841A-33B17187102B}">
      <dsp:nvSpPr>
        <dsp:cNvPr id="0" name=""/>
        <dsp:cNvSpPr/>
      </dsp:nvSpPr>
      <dsp:spPr>
        <a:xfrm>
          <a:off x="857060" y="435819"/>
          <a:ext cx="4576105" cy="4576105"/>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t" anchorCtr="0">
          <a:noAutofit/>
        </a:bodyPr>
        <a:lstStyle/>
        <a:p>
          <a:pPr lvl="0" algn="l" defTabSz="1422400">
            <a:lnSpc>
              <a:spcPct val="90000"/>
            </a:lnSpc>
            <a:spcBef>
              <a:spcPct val="0"/>
            </a:spcBef>
            <a:spcAft>
              <a:spcPct val="35000"/>
            </a:spcAft>
          </a:pPr>
          <a:r>
            <a:rPr lang="en-US" sz="3200" kern="1200"/>
            <a:t>Special Thanks to:</a:t>
          </a:r>
        </a:p>
        <a:p>
          <a:pPr marL="228600" lvl="1" indent="-228600" algn="l" defTabSz="1111250">
            <a:lnSpc>
              <a:spcPct val="90000"/>
            </a:lnSpc>
            <a:spcBef>
              <a:spcPct val="0"/>
            </a:spcBef>
            <a:spcAft>
              <a:spcPct val="15000"/>
            </a:spcAft>
            <a:buChar char="••"/>
          </a:pPr>
          <a:r>
            <a:rPr lang="en-US" sz="2500" kern="1200" dirty="0"/>
            <a:t>Darren and Nick for the Database Help!!!!!!!!!!!</a:t>
          </a:r>
        </a:p>
        <a:p>
          <a:pPr marL="228600" lvl="1" indent="-228600" algn="l" defTabSz="1111250">
            <a:lnSpc>
              <a:spcPct val="90000"/>
            </a:lnSpc>
            <a:spcBef>
              <a:spcPct val="0"/>
            </a:spcBef>
            <a:spcAft>
              <a:spcPct val="15000"/>
            </a:spcAft>
            <a:buChar char="••"/>
          </a:pPr>
          <a:r>
            <a:rPr lang="en-US" sz="2500" kern="1200" dirty="0" err="1"/>
            <a:t>Cai</a:t>
          </a:r>
          <a:r>
            <a:rPr lang="en-US" sz="2500" kern="1200" dirty="0"/>
            <a:t> for Fixing </a:t>
          </a:r>
          <a:r>
            <a:rPr lang="en-US" sz="2500" kern="1200" dirty="0" err="1"/>
            <a:t>Git</a:t>
          </a:r>
          <a:r>
            <a:rPr lang="en-US" sz="2500" kern="1200" dirty="0"/>
            <a:t> multiple times.</a:t>
          </a:r>
        </a:p>
      </dsp:txBody>
      <dsp:txXfrm>
        <a:off x="1619744" y="1198503"/>
        <a:ext cx="3050737" cy="3050737"/>
      </dsp:txXfrm>
    </dsp:sp>
    <dsp:sp modelId="{B3DB06B3-550D-6B43-81CA-C48F18F707D1}">
      <dsp:nvSpPr>
        <dsp:cNvPr id="0" name=""/>
        <dsp:cNvSpPr/>
      </dsp:nvSpPr>
      <dsp:spPr>
        <a:xfrm>
          <a:off x="591777" y="152466"/>
          <a:ext cx="5142671" cy="5142671"/>
        </a:xfrm>
        <a:prstGeom prst="circularArrow">
          <a:avLst>
            <a:gd name="adj1" fmla="val 5085"/>
            <a:gd name="adj2" fmla="val 327528"/>
            <a:gd name="adj3" fmla="val 15845427"/>
            <a:gd name="adj4" fmla="val 16227045"/>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626D9-62C7-CE4B-B746-6D77E30B42FD}" type="datetimeFigureOut">
              <a:rPr lang="en-US" smtClean="0"/>
              <a:t>1/15/18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763F3-D656-4044-BF0D-B721332070FB}" type="slidenum">
              <a:rPr lang="en-US" smtClean="0"/>
              <a:t>‹#›</a:t>
            </a:fld>
            <a:endParaRPr lang="en-US"/>
          </a:p>
        </p:txBody>
      </p:sp>
    </p:spTree>
    <p:extLst>
      <p:ext uri="{BB962C8B-B14F-4D97-AF65-F5344CB8AC3E}">
        <p14:creationId xmlns:p14="http://schemas.microsoft.com/office/powerpoint/2010/main" val="188776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4763F3-D656-4044-BF0D-B721332070FB}" type="slidenum">
              <a:rPr lang="en-US" smtClean="0"/>
              <a:t>14</a:t>
            </a:fld>
            <a:endParaRPr lang="en-US"/>
          </a:p>
        </p:txBody>
      </p:sp>
    </p:spTree>
    <p:extLst>
      <p:ext uri="{BB962C8B-B14F-4D97-AF65-F5344CB8AC3E}">
        <p14:creationId xmlns:p14="http://schemas.microsoft.com/office/powerpoint/2010/main" val="815123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1/15/18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12506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485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73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497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1/15/18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4894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242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6861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7526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1/15/18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38264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33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8339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24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719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93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731924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2272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1460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1/15/18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6101174"/>
      </p:ext>
    </p:extLst>
  </p:cSld>
  <p:clrMap bg1="dk1" tx1="lt1" bg2="dk2" tx2="lt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 id="2147484084" r:id="rId14"/>
    <p:sldLayoutId id="2147484085" r:id="rId15"/>
    <p:sldLayoutId id="2147484086" r:id="rId16"/>
    <p:sldLayoutId id="214748408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770CA6A-B3B0-4826-A91F-B2B1F892202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3C51B9DA-B0CC-480A-8EA5-4D5C3E0515B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cxnSp>
        <p:nvCxnSpPr>
          <p:cNvPr id="12" name="Straight Connector 11">
            <a:extLst>
              <a:ext uri="{FF2B5EF4-FFF2-40B4-BE49-F238E27FC236}">
                <a16:creationId xmlns="" xmlns:a16="http://schemas.microsoft.com/office/drawing/2014/main" id="{6FE641DB-A503-41DE-ACA6-36B41C6C2BE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976028" y="965200"/>
            <a:ext cx="6170943" cy="4329641"/>
          </a:xfrm>
        </p:spPr>
        <p:txBody>
          <a:bodyPr anchor="ctr">
            <a:normAutofit/>
          </a:bodyPr>
          <a:lstStyle/>
          <a:p>
            <a:r>
              <a:rPr lang="en-US" sz="5400"/>
              <a:t>Five Guys</a:t>
            </a:r>
          </a:p>
        </p:txBody>
      </p:sp>
      <p:sp>
        <p:nvSpPr>
          <p:cNvPr id="3" name="Subtitle 2"/>
          <p:cNvSpPr>
            <a:spLocks noGrp="1"/>
          </p:cNvSpPr>
          <p:nvPr>
            <p:ph type="subTitle" idx="1"/>
          </p:nvPr>
        </p:nvSpPr>
        <p:spPr>
          <a:xfrm>
            <a:off x="965200" y="965200"/>
            <a:ext cx="3367361" cy="4329641"/>
          </a:xfrm>
        </p:spPr>
        <p:txBody>
          <a:bodyPr anchor="ctr">
            <a:normAutofit/>
          </a:bodyPr>
          <a:lstStyle/>
          <a:p>
            <a:pPr algn="r"/>
            <a:r>
              <a:rPr lang="en-US" dirty="0"/>
              <a:t>Concert Tracker</a:t>
            </a:r>
          </a:p>
        </p:txBody>
      </p:sp>
    </p:spTree>
    <p:extLst>
      <p:ext uri="{BB962C8B-B14F-4D97-AF65-F5344CB8AC3E}">
        <p14:creationId xmlns:p14="http://schemas.microsoft.com/office/powerpoint/2010/main" val="142369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298" y="1094873"/>
            <a:ext cx="5934687" cy="1120276"/>
          </a:xfrm>
        </p:spPr>
        <p:txBody>
          <a:bodyPr/>
          <a:lstStyle/>
          <a:p>
            <a:r>
              <a:rPr lang="en-US" sz="2800" dirty="0" smtClean="0"/>
              <a:t>Development</a:t>
            </a:r>
            <a:r>
              <a:rPr lang="en-US" dirty="0" smtClean="0"/>
              <a:t> </a:t>
            </a:r>
            <a:r>
              <a:rPr lang="en-US" sz="2800" dirty="0" smtClean="0"/>
              <a:t>Process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662270"/>
              </p:ext>
            </p:extLst>
          </p:nvPr>
        </p:nvGraphicFramePr>
        <p:xfrm>
          <a:off x="680454" y="1323474"/>
          <a:ext cx="10766479" cy="5310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582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ounded Rectangle 14">
            <a:extLst>
              <a:ext uri="{FF2B5EF4-FFF2-40B4-BE49-F238E27FC236}">
                <a16:creationId xmlns="" xmlns:a16="http://schemas.microsoft.com/office/drawing/2014/main" id="{843DD86A-8FAA-443F-9211-42A2AE8A79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2A13AAE-18EB-4BDF-BAF7-F2F97B8D0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 xmlns:a16="http://schemas.microsoft.com/office/drawing/2014/main" id="{0F5C1B21-B0DB-4206-99EE-C13D67038B9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7" name="Picture 26">
            <a:extLst>
              <a:ext uri="{FF2B5EF4-FFF2-40B4-BE49-F238E27FC236}">
                <a16:creationId xmlns="" xmlns:a16="http://schemas.microsoft.com/office/drawing/2014/main" id="{49261589-06E9-4B7C-A8F1-26648507B7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p:cNvSpPr>
            <a:spLocks noGrp="1"/>
          </p:cNvSpPr>
          <p:nvPr>
            <p:ph type="title"/>
          </p:nvPr>
        </p:nvSpPr>
        <p:spPr>
          <a:xfrm>
            <a:off x="685800" y="1066163"/>
            <a:ext cx="3306744" cy="5148371"/>
          </a:xfrm>
        </p:spPr>
        <p:txBody>
          <a:bodyPr>
            <a:normAutofit/>
          </a:bodyPr>
          <a:lstStyle/>
          <a:p>
            <a:r>
              <a:rPr lang="en-US" sz="3400">
                <a:solidFill>
                  <a:schemeClr val="bg1"/>
                </a:solidFill>
              </a:rPr>
              <a:t>Technology Choices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013571096"/>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70976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Jose &amp; Simon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1434898"/>
              </p:ext>
            </p:extLst>
          </p:nvPr>
        </p:nvGraphicFramePr>
        <p:xfrm>
          <a:off x="289561" y="1720557"/>
          <a:ext cx="11689080" cy="5015522"/>
        </p:xfrm>
        <a:graphic>
          <a:graphicData uri="http://schemas.openxmlformats.org/drawingml/2006/table">
            <a:tbl>
              <a:tblPr firstRow="1" bandRow="1">
                <a:tableStyleId>{D7AC3CCA-C797-4891-BE02-D94E43425B78}</a:tableStyleId>
              </a:tblPr>
              <a:tblGrid>
                <a:gridCol w="4892039"/>
                <a:gridCol w="6797041"/>
              </a:tblGrid>
              <a:tr h="549826">
                <a:tc>
                  <a:txBody>
                    <a:bodyPr/>
                    <a:lstStyle/>
                    <a:p>
                      <a:r>
                        <a:rPr lang="en-US" dirty="0" smtClean="0"/>
                        <a:t>Issues</a:t>
                      </a:r>
                      <a:endParaRPr lang="en-US" dirty="0"/>
                    </a:p>
                  </a:txBody>
                  <a:tcPr anchor="ctr" anchorCtr="1"/>
                </a:tc>
                <a:tc>
                  <a:txBody>
                    <a:bodyPr/>
                    <a:lstStyle/>
                    <a:p>
                      <a:r>
                        <a:rPr lang="en-US" dirty="0" smtClean="0"/>
                        <a:t>Solutions</a:t>
                      </a:r>
                      <a:endParaRPr lang="en-US" dirty="0"/>
                    </a:p>
                  </a:txBody>
                  <a:tcPr anchor="ctr" anchorCtr="1"/>
                </a:tc>
              </a:tr>
              <a:tr h="1323169">
                <a:tc>
                  <a:txBody>
                    <a:bodyPr/>
                    <a:lstStyle/>
                    <a:p>
                      <a:r>
                        <a:rPr lang="en-US" sz="2000" dirty="0" smtClean="0"/>
                        <a:t>Querying of multiple databases in 3NF</a:t>
                      </a:r>
                      <a:r>
                        <a:rPr lang="en-US" sz="2000" baseline="0" dirty="0" smtClean="0"/>
                        <a:t> while building and controlling those objects throughout the project.</a:t>
                      </a:r>
                      <a:endParaRPr lang="en-US" sz="2000" dirty="0"/>
                    </a:p>
                  </a:txBody>
                  <a:tcPr anchor="ctr" anchorCtr="1"/>
                </a:tc>
                <a:tc>
                  <a:txBody>
                    <a:bodyPr/>
                    <a:lstStyle/>
                    <a:p>
                      <a:r>
                        <a:rPr lang="en-US" sz="1800" dirty="0" smtClean="0"/>
                        <a:t>We drew</a:t>
                      </a:r>
                      <a:r>
                        <a:rPr lang="en-US" sz="1800" baseline="0" dirty="0" smtClean="0"/>
                        <a:t> and designed the flow of data which would help us to visualize the flow of data as well as the queries and methods needed to be in place to fit the software's control of data.</a:t>
                      </a:r>
                      <a:endParaRPr lang="en-US" sz="1800" dirty="0"/>
                    </a:p>
                  </a:txBody>
                  <a:tcPr/>
                </a:tc>
              </a:tr>
              <a:tr h="1075075">
                <a:tc>
                  <a:txBody>
                    <a:bodyPr/>
                    <a:lstStyle/>
                    <a:p>
                      <a:r>
                        <a:rPr lang="en-US" sz="2000" dirty="0" smtClean="0"/>
                        <a:t>Using a blob to store photos.</a:t>
                      </a:r>
                      <a:r>
                        <a:rPr lang="en-US" sz="2000" baseline="0" dirty="0" smtClean="0"/>
                        <a:t> </a:t>
                      </a:r>
                      <a:endParaRPr lang="en-US" sz="2000" dirty="0"/>
                    </a:p>
                  </a:txBody>
                  <a:tcPr anchor="ctr" anchorCtr="1"/>
                </a:tc>
                <a:tc>
                  <a:txBody>
                    <a:bodyPr/>
                    <a:lstStyle/>
                    <a:p>
                      <a:r>
                        <a:rPr lang="en-US" sz="1800" dirty="0" smtClean="0"/>
                        <a:t>Inserting</a:t>
                      </a:r>
                      <a:r>
                        <a:rPr lang="en-US" sz="1800" baseline="0" dirty="0" smtClean="0"/>
                        <a:t> a BLOB directly into our database seemed like less of a chore on paper, but in turn actually turned to be very time consuming and constraining</a:t>
                      </a:r>
                      <a:endParaRPr lang="en-US" sz="1800" dirty="0"/>
                    </a:p>
                  </a:txBody>
                  <a:tcPr/>
                </a:tc>
              </a:tr>
              <a:tr h="2067452">
                <a:tc>
                  <a:txBody>
                    <a:bodyPr/>
                    <a:lstStyle/>
                    <a:p>
                      <a:r>
                        <a:rPr lang="en-US" sz="2000" dirty="0" smtClean="0"/>
                        <a:t>Designing,</a:t>
                      </a:r>
                      <a:r>
                        <a:rPr lang="en-US" sz="2000" baseline="0" dirty="0" smtClean="0"/>
                        <a:t> figuring and implementing database structure</a:t>
                      </a:r>
                      <a:endParaRPr lang="en-US" sz="2000" dirty="0"/>
                    </a:p>
                  </a:txBody>
                  <a:tcPr anchor="ctr" anchorCtr="1"/>
                </a:tc>
                <a:tc>
                  <a:txBody>
                    <a:bodyPr/>
                    <a:lstStyle/>
                    <a:p>
                      <a:r>
                        <a:rPr lang="en-US" sz="1800" dirty="0" smtClean="0"/>
                        <a:t>This we owe a lot to Darren as he set us off with a lesson and in the</a:t>
                      </a:r>
                      <a:r>
                        <a:rPr lang="en-US" sz="1800" baseline="0" dirty="0" smtClean="0"/>
                        <a:t> right direction.  As well Nick helped with some very distinct queries we ran into.  The database was a learning experience in which we encountered problems until the very end i.e. CASCADE delete on our relational tables on update and remove</a:t>
                      </a:r>
                      <a:endParaRPr lang="en-US" sz="1800" dirty="0"/>
                    </a:p>
                  </a:txBody>
                  <a:tcPr/>
                </a:tc>
              </a:tr>
            </a:tbl>
          </a:graphicData>
        </a:graphic>
      </p:graphicFrame>
    </p:spTree>
    <p:extLst>
      <p:ext uri="{BB962C8B-B14F-4D97-AF65-F5344CB8AC3E}">
        <p14:creationId xmlns:p14="http://schemas.microsoft.com/office/powerpoint/2010/main" val="41043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 xmlns:a16="http://schemas.microsoft.com/office/drawing/2014/main" id="{1FDFF85F-F105-40D5-9793-90419158C3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 xmlns:a16="http://schemas.microsoft.com/office/drawing/2014/main" id="{35AB47A4-BA8C-4250-88BD-D49C68C5F9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 xmlns:a16="http://schemas.microsoft.com/office/drawing/2014/main" id="{66C8958D-EB99-414F-B735-863B67BB14D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8" name="Picture 17">
            <a:extLst>
              <a:ext uri="{FF2B5EF4-FFF2-40B4-BE49-F238E27FC236}">
                <a16:creationId xmlns="" xmlns:a16="http://schemas.microsoft.com/office/drawing/2014/main" id="{39E5F3CB-7BDD-4E64-B274-CD900F08C6F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475" y="1415065"/>
            <a:ext cx="6269058" cy="4027869"/>
          </a:xfrm>
          <a:prstGeom prst="rect">
            <a:avLst/>
          </a:prstGeom>
          <a:ln>
            <a:solidFill>
              <a:schemeClr val="accent1"/>
            </a:solidFill>
          </a:ln>
        </p:spPr>
      </p:pic>
      <p:sp>
        <p:nvSpPr>
          <p:cNvPr id="2" name="Title 1"/>
          <p:cNvSpPr>
            <a:spLocks noGrp="1"/>
          </p:cNvSpPr>
          <p:nvPr>
            <p:ph type="title"/>
          </p:nvPr>
        </p:nvSpPr>
        <p:spPr>
          <a:xfrm>
            <a:off x="685800" y="764373"/>
            <a:ext cx="3687417" cy="1920372"/>
          </a:xfrm>
        </p:spPr>
        <p:txBody>
          <a:bodyPr>
            <a:normAutofit/>
          </a:bodyPr>
          <a:lstStyle/>
          <a:p>
            <a:pPr algn="l"/>
            <a:r>
              <a:rPr lang="en-US" sz="3600">
                <a:solidFill>
                  <a:schemeClr val="bg1"/>
                </a:solidFill>
              </a:rPr>
              <a:t>Jose &amp; Simon </a:t>
            </a:r>
          </a:p>
        </p:txBody>
      </p:sp>
      <p:sp>
        <p:nvSpPr>
          <p:cNvPr id="9" name="Content Placeholder 8"/>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spTree>
    <p:extLst>
      <p:ext uri="{BB962C8B-B14F-4D97-AF65-F5344CB8AC3E}">
        <p14:creationId xmlns:p14="http://schemas.microsoft.com/office/powerpoint/2010/main" val="14149459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209"/>
            <a:ext cx="8610600" cy="1293028"/>
          </a:xfrm>
        </p:spPr>
        <p:txBody>
          <a:bodyPr/>
          <a:lstStyle/>
          <a:p>
            <a:r>
              <a:rPr lang="en-US" dirty="0" smtClean="0"/>
              <a:t>Carmen</a:t>
            </a:r>
            <a:endParaRPr lang="en-US"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081403588"/>
              </p:ext>
            </p:extLst>
          </p:nvPr>
        </p:nvGraphicFramePr>
        <p:xfrm>
          <a:off x="336884" y="1180194"/>
          <a:ext cx="11699908" cy="5469056"/>
        </p:xfrm>
        <a:graphic>
          <a:graphicData uri="http://schemas.openxmlformats.org/drawingml/2006/table">
            <a:tbl>
              <a:tblPr firstRow="1" bandRow="1">
                <a:tableStyleId>{D7AC3CCA-C797-4891-BE02-D94E43425B78}</a:tableStyleId>
              </a:tblPr>
              <a:tblGrid>
                <a:gridCol w="4902867"/>
                <a:gridCol w="6797041"/>
              </a:tblGrid>
              <a:tr h="520698">
                <a:tc>
                  <a:txBody>
                    <a:bodyPr/>
                    <a:lstStyle/>
                    <a:p>
                      <a:r>
                        <a:rPr lang="en-US" dirty="0" smtClean="0"/>
                        <a:t>Issues</a:t>
                      </a:r>
                      <a:endParaRPr lang="en-US" dirty="0"/>
                    </a:p>
                  </a:txBody>
                  <a:tcPr anchor="ctr" anchorCtr="1"/>
                </a:tc>
                <a:tc>
                  <a:txBody>
                    <a:bodyPr/>
                    <a:lstStyle/>
                    <a:p>
                      <a:r>
                        <a:rPr lang="en-US" dirty="0" smtClean="0"/>
                        <a:t>Solutions</a:t>
                      </a:r>
                      <a:endParaRPr lang="en-US" dirty="0"/>
                    </a:p>
                  </a:txBody>
                  <a:tcPr anchor="ctr" anchorCtr="1"/>
                </a:tc>
              </a:tr>
              <a:tr h="1253072">
                <a:tc>
                  <a:txBody>
                    <a:bodyPr/>
                    <a:lstStyle/>
                    <a:p>
                      <a:r>
                        <a:rPr lang="en-US" sz="2000" dirty="0" smtClean="0"/>
                        <a:t>Display values to a </a:t>
                      </a:r>
                      <a:r>
                        <a:rPr lang="en-US" sz="2000" dirty="0" err="1" smtClean="0"/>
                        <a:t>listview</a:t>
                      </a:r>
                      <a:endParaRPr lang="en-US" sz="2000" dirty="0"/>
                    </a:p>
                  </a:txBody>
                  <a:tcPr anchor="ctr" anchorCtr="1"/>
                </a:tc>
                <a:tc>
                  <a:txBody>
                    <a:bodyPr/>
                    <a:lstStyle/>
                    <a:p>
                      <a:r>
                        <a:rPr lang="en-US" sz="1800" dirty="0" smtClean="0"/>
                        <a:t>When populating</a:t>
                      </a:r>
                      <a:r>
                        <a:rPr lang="en-US" sz="1800" baseline="0" dirty="0" smtClean="0"/>
                        <a:t> the list view from the database. It kept giving me the object reference number instead of the name. Due to the silly mistake it costed me some time but it was fixed with a simple </a:t>
                      </a:r>
                      <a:r>
                        <a:rPr lang="en-US" sz="1800" baseline="0" dirty="0" err="1" smtClean="0"/>
                        <a:t>toString</a:t>
                      </a:r>
                      <a:r>
                        <a:rPr lang="en-US" sz="1800" baseline="0" dirty="0" smtClean="0"/>
                        <a:t> to the class files</a:t>
                      </a:r>
                      <a:endParaRPr lang="en-US" sz="1800" dirty="0"/>
                    </a:p>
                  </a:txBody>
                  <a:tcPr/>
                </a:tc>
              </a:tr>
              <a:tr h="1645321">
                <a:tc>
                  <a:txBody>
                    <a:bodyPr/>
                    <a:lstStyle/>
                    <a:p>
                      <a:r>
                        <a:rPr lang="en-US" sz="2000" baseline="0" dirty="0" smtClean="0"/>
                        <a:t>Passing objects to another class </a:t>
                      </a:r>
                      <a:endParaRPr lang="en-US" sz="2000" dirty="0"/>
                    </a:p>
                  </a:txBody>
                  <a:tcPr anchor="ctr" anchorCtr="1"/>
                </a:tc>
                <a:tc>
                  <a:txBody>
                    <a:bodyPr/>
                    <a:lstStyle/>
                    <a:p>
                      <a:r>
                        <a:rPr lang="en-US" sz="1800" dirty="0" smtClean="0"/>
                        <a:t>Trying</a:t>
                      </a:r>
                      <a:r>
                        <a:rPr lang="en-US" sz="1800" baseline="0" dirty="0" smtClean="0"/>
                        <a:t> to figure out how to pass an ID of the object was difficult. I was able to create a global static </a:t>
                      </a:r>
                      <a:r>
                        <a:rPr lang="en-US" sz="1800" baseline="0" dirty="0" err="1" smtClean="0"/>
                        <a:t>int</a:t>
                      </a:r>
                      <a:r>
                        <a:rPr lang="en-US" sz="1800" baseline="0" dirty="0" smtClean="0"/>
                        <a:t> variable and assign the id of the object being clicked. I created an instance of the current class hosting the </a:t>
                      </a:r>
                      <a:r>
                        <a:rPr lang="en-US" sz="1800" baseline="0" dirty="0" err="1" smtClean="0"/>
                        <a:t>listview</a:t>
                      </a:r>
                      <a:r>
                        <a:rPr lang="en-US" sz="1800" baseline="0" dirty="0" smtClean="0"/>
                        <a:t> to the </a:t>
                      </a:r>
                      <a:r>
                        <a:rPr lang="en-US" sz="1800" baseline="0" dirty="0" err="1" smtClean="0"/>
                        <a:t>SingleConcertView</a:t>
                      </a:r>
                      <a:r>
                        <a:rPr lang="en-US" sz="1800" baseline="0" dirty="0" smtClean="0"/>
                        <a:t> and assigned that in to the Concert object being created.</a:t>
                      </a:r>
                      <a:endParaRPr lang="en-US" sz="1800" dirty="0"/>
                    </a:p>
                  </a:txBody>
                  <a:tcPr/>
                </a:tc>
              </a:tr>
              <a:tr h="1957926">
                <a:tc>
                  <a:txBody>
                    <a:bodyPr/>
                    <a:lstStyle/>
                    <a:p>
                      <a:r>
                        <a:rPr lang="en-US" sz="2000" dirty="0" smtClean="0"/>
                        <a:t>Figuring out FX-CSS</a:t>
                      </a:r>
                      <a:endParaRPr lang="en-US" sz="2000" dirty="0"/>
                    </a:p>
                  </a:txBody>
                  <a:tcPr anchor="ctr" anchorCtr="1"/>
                </a:tc>
                <a:tc>
                  <a:txBody>
                    <a:bodyPr/>
                    <a:lstStyle/>
                    <a:p>
                      <a:r>
                        <a:rPr lang="en-US" sz="1800" dirty="0" smtClean="0"/>
                        <a:t>When designing</a:t>
                      </a:r>
                      <a:r>
                        <a:rPr lang="en-US" sz="1800" baseline="0" dirty="0" smtClean="0"/>
                        <a:t> the application it was </a:t>
                      </a:r>
                      <a:r>
                        <a:rPr lang="en-US" sz="1800" baseline="0" dirty="0" err="1" smtClean="0"/>
                        <a:t>diffuclt</a:t>
                      </a:r>
                      <a:r>
                        <a:rPr lang="en-US" sz="1800" baseline="0" dirty="0" smtClean="0"/>
                        <a:t> at first using FX-</a:t>
                      </a:r>
                      <a:r>
                        <a:rPr lang="en-US" sz="1800" baseline="0" dirty="0" err="1" smtClean="0"/>
                        <a:t>css</a:t>
                      </a:r>
                      <a:r>
                        <a:rPr lang="en-US" sz="1800" baseline="0" dirty="0" smtClean="0"/>
                        <a:t> as it was slightly different from </a:t>
                      </a:r>
                      <a:r>
                        <a:rPr lang="en-US" sz="1800" baseline="0" dirty="0" err="1" smtClean="0"/>
                        <a:t>css</a:t>
                      </a:r>
                      <a:r>
                        <a:rPr lang="en-US" sz="1800" baseline="0" dirty="0" smtClean="0"/>
                        <a:t>. But after research and practice it became a breeze</a:t>
                      </a:r>
                      <a:endParaRPr lang="en-US" sz="1800" dirty="0"/>
                    </a:p>
                  </a:txBody>
                  <a:tcPr/>
                </a:tc>
              </a:tr>
            </a:tbl>
          </a:graphicData>
        </a:graphic>
      </p:graphicFrame>
    </p:spTree>
    <p:extLst>
      <p:ext uri="{BB962C8B-B14F-4D97-AF65-F5344CB8AC3E}">
        <p14:creationId xmlns:p14="http://schemas.microsoft.com/office/powerpoint/2010/main" val="1936770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4801" y="815173"/>
            <a:ext cx="2565400" cy="1293028"/>
          </a:xfrm>
        </p:spPr>
        <p:txBody>
          <a:bodyPr/>
          <a:lstStyle/>
          <a:p>
            <a:r>
              <a:rPr lang="en-US" dirty="0" smtClean="0"/>
              <a:t>Carmen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84" y="2642176"/>
            <a:ext cx="4015431" cy="2086142"/>
          </a:xfrm>
          <a:prstGeom prst="rect">
            <a:avLst/>
          </a:prstGeom>
        </p:spPr>
      </p:pic>
      <p:cxnSp>
        <p:nvCxnSpPr>
          <p:cNvPr id="6" name="Straight Arrow Connector 5"/>
          <p:cNvCxnSpPr>
            <a:stCxn id="4" idx="3"/>
          </p:cNvCxnSpPr>
          <p:nvPr/>
        </p:nvCxnSpPr>
        <p:spPr>
          <a:xfrm>
            <a:off x="4293715" y="3685247"/>
            <a:ext cx="38139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00395" y="3100472"/>
            <a:ext cx="3514825" cy="584775"/>
          </a:xfrm>
          <a:prstGeom prst="rect">
            <a:avLst/>
          </a:prstGeom>
          <a:noFill/>
        </p:spPr>
        <p:txBody>
          <a:bodyPr wrap="square" rtlCol="0">
            <a:spAutoFit/>
          </a:bodyPr>
          <a:lstStyle/>
          <a:p>
            <a:r>
              <a:rPr lang="en-US" sz="3200" dirty="0" err="1" smtClean="0"/>
              <a:t>toString</a:t>
            </a:r>
            <a:r>
              <a:rPr lang="en-US" sz="3200" dirty="0" smtClean="0"/>
              <a:t> method</a:t>
            </a:r>
            <a:endParaRPr lang="en-US" sz="3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360" y="2642176"/>
            <a:ext cx="3699356" cy="2513438"/>
          </a:xfrm>
          <a:prstGeom prst="rect">
            <a:avLst/>
          </a:prstGeom>
        </p:spPr>
      </p:pic>
    </p:spTree>
    <p:extLst>
      <p:ext uri="{BB962C8B-B14F-4D97-AF65-F5344CB8AC3E}">
        <p14:creationId xmlns:p14="http://schemas.microsoft.com/office/powerpoint/2010/main" val="552152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700788568"/>
              </p:ext>
            </p:extLst>
          </p:nvPr>
        </p:nvGraphicFramePr>
        <p:xfrm>
          <a:off x="251460" y="2586831"/>
          <a:ext cx="11689080" cy="4271239"/>
        </p:xfrm>
        <a:graphic>
          <a:graphicData uri="http://schemas.openxmlformats.org/drawingml/2006/table">
            <a:tbl>
              <a:tblPr firstRow="1" bandRow="1">
                <a:tableStyleId>{D7AC3CCA-C797-4891-BE02-D94E43425B78}</a:tableStyleId>
              </a:tblPr>
              <a:tblGrid>
                <a:gridCol w="4892039"/>
                <a:gridCol w="6797041"/>
              </a:tblGrid>
              <a:tr h="549826">
                <a:tc>
                  <a:txBody>
                    <a:bodyPr/>
                    <a:lstStyle/>
                    <a:p>
                      <a:r>
                        <a:rPr lang="en-US" dirty="0" smtClean="0"/>
                        <a:t>Issues</a:t>
                      </a:r>
                      <a:endParaRPr lang="en-US" dirty="0"/>
                    </a:p>
                  </a:txBody>
                  <a:tcPr anchor="ctr" anchorCtr="1"/>
                </a:tc>
                <a:tc>
                  <a:txBody>
                    <a:bodyPr/>
                    <a:lstStyle/>
                    <a:p>
                      <a:r>
                        <a:rPr lang="en-US" dirty="0" smtClean="0"/>
                        <a:t>Solutions</a:t>
                      </a:r>
                      <a:endParaRPr lang="en-US" dirty="0"/>
                    </a:p>
                  </a:txBody>
                  <a:tcPr anchor="ctr" anchorCtr="1"/>
                </a:tc>
              </a:tr>
              <a:tr h="1323169">
                <a:tc>
                  <a:txBody>
                    <a:bodyPr/>
                    <a:lstStyle/>
                    <a:p>
                      <a:r>
                        <a:rPr lang="en-US" sz="1800" b="0" i="0" kern="1200" dirty="0" smtClean="0">
                          <a:solidFill>
                            <a:schemeClr val="dk1"/>
                          </a:solidFill>
                          <a:effectLst/>
                          <a:latin typeface="+mn-lt"/>
                          <a:ea typeface="+mn-ea"/>
                          <a:cs typeface="+mn-cs"/>
                        </a:rPr>
                        <a:t>Bugs with </a:t>
                      </a:r>
                      <a:r>
                        <a:rPr lang="en-US" sz="1800" b="0" i="0" kern="1200" dirty="0" err="1" smtClean="0">
                          <a:solidFill>
                            <a:schemeClr val="dk1"/>
                          </a:solidFill>
                          <a:effectLst/>
                          <a:latin typeface="+mn-lt"/>
                          <a:ea typeface="+mn-ea"/>
                          <a:cs typeface="+mn-cs"/>
                        </a:rPr>
                        <a:t>controlsfx</a:t>
                      </a:r>
                      <a:r>
                        <a:rPr lang="en-US" sz="1800" b="0" i="0" kern="1200" dirty="0" smtClean="0">
                          <a:solidFill>
                            <a:schemeClr val="dk1"/>
                          </a:solidFill>
                          <a:effectLst/>
                          <a:latin typeface="+mn-lt"/>
                          <a:ea typeface="+mn-ea"/>
                          <a:cs typeface="+mn-cs"/>
                        </a:rPr>
                        <a:t> where it would delete the library and prevent me from running the application</a:t>
                      </a:r>
                      <a:endParaRPr lang="en-US" sz="2000" dirty="0"/>
                    </a:p>
                  </a:txBody>
                  <a:tcPr anchor="ctr" anchorCtr="1"/>
                </a:tc>
                <a:tc>
                  <a:txBody>
                    <a:bodyPr/>
                    <a:lstStyle/>
                    <a:p>
                      <a:r>
                        <a:rPr lang="en-US" sz="1800" b="0" i="0" kern="1200" dirty="0" smtClean="0">
                          <a:solidFill>
                            <a:schemeClr val="dk1"/>
                          </a:solidFill>
                          <a:effectLst/>
                          <a:latin typeface="+mn-lt"/>
                          <a:ea typeface="+mn-ea"/>
                          <a:cs typeface="+mn-cs"/>
                        </a:rPr>
                        <a:t>To solve it </a:t>
                      </a:r>
                      <a:r>
                        <a:rPr lang="en-US" sz="1800" b="0" i="0" kern="1200" dirty="0" smtClean="0">
                          <a:solidFill>
                            <a:schemeClr val="dk1"/>
                          </a:solidFill>
                          <a:effectLst/>
                          <a:latin typeface="+mn-lt"/>
                          <a:ea typeface="+mn-ea"/>
                          <a:cs typeface="+mn-cs"/>
                        </a:rPr>
                        <a:t>I </a:t>
                      </a:r>
                      <a:r>
                        <a:rPr lang="en-US" sz="1800" b="0" i="0" kern="1200" dirty="0" smtClean="0">
                          <a:solidFill>
                            <a:schemeClr val="dk1"/>
                          </a:solidFill>
                          <a:effectLst/>
                          <a:latin typeface="+mn-lt"/>
                          <a:ea typeface="+mn-ea"/>
                          <a:cs typeface="+mn-cs"/>
                        </a:rPr>
                        <a:t>just removed the external library from the project.</a:t>
                      </a:r>
                      <a:endParaRPr lang="en-US" sz="1800" dirty="0"/>
                    </a:p>
                  </a:txBody>
                  <a:tcPr/>
                </a:tc>
              </a:tr>
              <a:tr h="1323169">
                <a:tc>
                  <a:txBody>
                    <a:bodyPr/>
                    <a:lstStyle/>
                    <a:p>
                      <a:r>
                        <a:rPr lang="en-US" sz="2000" dirty="0" smtClean="0"/>
                        <a:t>Animations</a:t>
                      </a:r>
                      <a:endParaRPr lang="en-US" sz="2000" dirty="0"/>
                    </a:p>
                  </a:txBody>
                  <a:tcPr anchor="ctr" anchorCtr="1"/>
                </a:tc>
                <a:tc>
                  <a:txBody>
                    <a:bodyPr/>
                    <a:lstStyle/>
                    <a:p>
                      <a:r>
                        <a:rPr lang="en-US" sz="1800" dirty="0" smtClean="0"/>
                        <a:t>Choosing the correct things to animate, as well as a minor branch issue.</a:t>
                      </a:r>
                      <a:endParaRPr lang="en-US" sz="1800" dirty="0"/>
                    </a:p>
                  </a:txBody>
                  <a:tcPr/>
                </a:tc>
              </a:tr>
              <a:tr h="1075075">
                <a:tc>
                  <a:txBody>
                    <a:bodyPr/>
                    <a:lstStyle/>
                    <a:p>
                      <a:r>
                        <a:rPr lang="en-US" sz="1800" b="0" i="0" kern="1200" dirty="0" smtClean="0">
                          <a:solidFill>
                            <a:schemeClr val="dk1"/>
                          </a:solidFill>
                          <a:effectLst/>
                          <a:latin typeface="+mn-lt"/>
                          <a:ea typeface="+mn-ea"/>
                          <a:cs typeface="+mn-cs"/>
                        </a:rPr>
                        <a:t>Finding a </a:t>
                      </a:r>
                      <a:r>
                        <a:rPr lang="en-US" sz="1800" b="0" i="0" kern="1200" dirty="0" err="1" smtClean="0">
                          <a:solidFill>
                            <a:schemeClr val="dk1"/>
                          </a:solidFill>
                          <a:effectLst/>
                          <a:latin typeface="+mn-lt"/>
                          <a:ea typeface="+mn-ea"/>
                          <a:cs typeface="+mn-cs"/>
                        </a:rPr>
                        <a:t>colorscheme</a:t>
                      </a:r>
                      <a:endParaRPr lang="en-US" sz="2000" dirty="0"/>
                    </a:p>
                  </a:txBody>
                  <a:tcPr anchor="ctr" anchorCtr="1"/>
                </a:tc>
                <a:tc>
                  <a:txBody>
                    <a:bodyPr/>
                    <a:lstStyle/>
                    <a:p>
                      <a:r>
                        <a:rPr lang="en-US" sz="1800" b="0" i="0" kern="1200" dirty="0" smtClean="0">
                          <a:solidFill>
                            <a:schemeClr val="dk1"/>
                          </a:solidFill>
                          <a:effectLst/>
                          <a:latin typeface="+mn-lt"/>
                          <a:ea typeface="+mn-ea"/>
                          <a:cs typeface="+mn-cs"/>
                        </a:rPr>
                        <a:t>I ended up asking my group members for opinions on it and got help from my group with the colors.</a:t>
                      </a:r>
                      <a:endParaRPr lang="en-US" sz="1800" dirty="0"/>
                    </a:p>
                  </a:txBody>
                  <a:tcPr/>
                </a:tc>
              </a:tr>
            </a:tbl>
          </a:graphicData>
        </a:graphic>
      </p:graphicFrame>
    </p:spTree>
    <p:extLst>
      <p:ext uri="{BB962C8B-B14F-4D97-AF65-F5344CB8AC3E}">
        <p14:creationId xmlns:p14="http://schemas.microsoft.com/office/powerpoint/2010/main" val="576226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Nick</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244940821"/>
              </p:ext>
            </p:extLst>
          </p:nvPr>
        </p:nvGraphicFramePr>
        <p:xfrm>
          <a:off x="313624" y="3188407"/>
          <a:ext cx="11689080" cy="3342063"/>
        </p:xfrm>
        <a:graphic>
          <a:graphicData uri="http://schemas.openxmlformats.org/drawingml/2006/table">
            <a:tbl>
              <a:tblPr firstRow="1" bandRow="1">
                <a:tableStyleId>{D7AC3CCA-C797-4891-BE02-D94E43425B78}</a:tableStyleId>
              </a:tblPr>
              <a:tblGrid>
                <a:gridCol w="4892039"/>
                <a:gridCol w="6797041"/>
              </a:tblGrid>
              <a:tr h="513266">
                <a:tc>
                  <a:txBody>
                    <a:bodyPr/>
                    <a:lstStyle/>
                    <a:p>
                      <a:r>
                        <a:rPr lang="en-US" dirty="0" smtClean="0"/>
                        <a:t>Issues</a:t>
                      </a:r>
                      <a:endParaRPr lang="en-US" dirty="0"/>
                    </a:p>
                  </a:txBody>
                  <a:tcPr anchor="ctr" anchorCtr="1"/>
                </a:tc>
                <a:tc>
                  <a:txBody>
                    <a:bodyPr/>
                    <a:lstStyle/>
                    <a:p>
                      <a:r>
                        <a:rPr lang="en-US" dirty="0" smtClean="0"/>
                        <a:t>Solutions</a:t>
                      </a:r>
                      <a:endParaRPr lang="en-US" dirty="0"/>
                    </a:p>
                  </a:txBody>
                  <a:tcPr anchor="ctr" anchorCtr="1"/>
                </a:tc>
              </a:tr>
              <a:tr h="1365757">
                <a:tc>
                  <a:txBody>
                    <a:bodyPr/>
                    <a:lstStyle/>
                    <a:p>
                      <a:r>
                        <a:rPr lang="en-US" sz="1800" b="0" i="0" kern="1200" dirty="0" err="1" smtClean="0">
                          <a:solidFill>
                            <a:schemeClr val="dk1"/>
                          </a:solidFill>
                          <a:effectLst/>
                          <a:latin typeface="+mn-lt"/>
                          <a:ea typeface="+mn-ea"/>
                          <a:cs typeface="+mn-cs"/>
                        </a:rPr>
                        <a:t>ControlsFX</a:t>
                      </a:r>
                      <a:endParaRPr lang="en-US" sz="2000" dirty="0"/>
                    </a:p>
                  </a:txBody>
                  <a:tcPr anchor="ctr" anchorCtr="1"/>
                </a:tc>
                <a:tc>
                  <a:txBody>
                    <a:bodyPr/>
                    <a:lstStyle/>
                    <a:p>
                      <a:pPr rtl="0"/>
                      <a:r>
                        <a:rPr lang="en-US" sz="1800" b="0" i="0" kern="1200" dirty="0" err="1" smtClean="0">
                          <a:solidFill>
                            <a:schemeClr val="dk1"/>
                          </a:solidFill>
                          <a:effectLst/>
                          <a:latin typeface="+mn-lt"/>
                          <a:ea typeface="+mn-ea"/>
                          <a:cs typeface="+mn-cs"/>
                        </a:rPr>
                        <a:t>ControlsFX</a:t>
                      </a:r>
                      <a:r>
                        <a:rPr lang="en-US" sz="1800" b="0" i="0" kern="1200" dirty="0" smtClean="0">
                          <a:solidFill>
                            <a:schemeClr val="dk1"/>
                          </a:solidFill>
                          <a:effectLst/>
                          <a:latin typeface="+mn-lt"/>
                          <a:ea typeface="+mn-ea"/>
                          <a:cs typeface="+mn-cs"/>
                        </a:rPr>
                        <a:t> added a big issue to our project causing our libraries to disappear and broke our staging branch causing us to manually fix each branch and make sure their all compatible and remove all references to </a:t>
                      </a:r>
                      <a:r>
                        <a:rPr lang="en-US" sz="1800" b="0" i="0" kern="1200" dirty="0" err="1" smtClean="0">
                          <a:solidFill>
                            <a:schemeClr val="dk1"/>
                          </a:solidFill>
                          <a:effectLst/>
                          <a:latin typeface="+mn-lt"/>
                          <a:ea typeface="+mn-ea"/>
                          <a:cs typeface="+mn-cs"/>
                        </a:rPr>
                        <a:t>ControlsFX</a:t>
                      </a:r>
                      <a:endParaRPr lang="en-US" sz="1800" b="0" i="0" kern="1200" dirty="0" smtClean="0">
                        <a:solidFill>
                          <a:schemeClr val="dk1"/>
                        </a:solidFill>
                        <a:effectLst/>
                        <a:latin typeface="+mn-lt"/>
                        <a:ea typeface="+mn-ea"/>
                        <a:cs typeface="+mn-cs"/>
                      </a:endParaRPr>
                    </a:p>
                  </a:txBody>
                  <a:tcPr/>
                </a:tc>
              </a:tr>
              <a:tr h="1365757">
                <a:tc>
                  <a:txBody>
                    <a:bodyPr/>
                    <a:lstStyle/>
                    <a:p>
                      <a:r>
                        <a:rPr lang="en-US" sz="2000" dirty="0" err="1" smtClean="0"/>
                        <a:t>SplashScreen</a:t>
                      </a:r>
                      <a:endParaRPr lang="en-US" sz="2000" dirty="0"/>
                    </a:p>
                  </a:txBody>
                  <a:tcPr anchor="ctr" anchorCtr="1"/>
                </a:tc>
                <a:tc>
                  <a:txBody>
                    <a:bodyPr/>
                    <a:lstStyle/>
                    <a:p>
                      <a:pPr rtl="0"/>
                      <a:r>
                        <a:rPr lang="en-US" sz="1800" b="0" i="0" kern="1200" dirty="0" smtClean="0">
                          <a:solidFill>
                            <a:schemeClr val="dk1"/>
                          </a:solidFill>
                          <a:effectLst/>
                          <a:latin typeface="+mn-lt"/>
                          <a:ea typeface="+mn-ea"/>
                          <a:cs typeface="+mn-cs"/>
                        </a:rPr>
                        <a:t>Getting the text</a:t>
                      </a:r>
                      <a:r>
                        <a:rPr lang="en-US" sz="1800" b="0" i="0" kern="1200" baseline="0" dirty="0" smtClean="0">
                          <a:solidFill>
                            <a:schemeClr val="dk1"/>
                          </a:solidFill>
                          <a:effectLst/>
                          <a:latin typeface="+mn-lt"/>
                          <a:ea typeface="+mn-ea"/>
                          <a:cs typeface="+mn-cs"/>
                        </a:rPr>
                        <a:t> at bottom to update and loop through an observable </a:t>
                      </a:r>
                      <a:r>
                        <a:rPr lang="en-US" sz="1800" b="0" i="0" kern="1200" baseline="0" dirty="0" err="1" smtClean="0">
                          <a:solidFill>
                            <a:schemeClr val="dk1"/>
                          </a:solidFill>
                          <a:effectLst/>
                          <a:latin typeface="+mn-lt"/>
                          <a:ea typeface="+mn-ea"/>
                          <a:cs typeface="+mn-cs"/>
                        </a:rPr>
                        <a:t>ArrayList</a:t>
                      </a:r>
                      <a:r>
                        <a:rPr lang="en-US" sz="1800" b="0" i="0" kern="1200" baseline="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74202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BDFADFB3-3D44-49A8-AE3B-A87C61607F7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 xmlns:a16="http://schemas.microsoft.com/office/drawing/2014/main" id="{BB912AE0-CAD9-4F8F-A2A2-BDF07D4EDD2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 xmlns:a16="http://schemas.microsoft.com/office/drawing/2014/main" id="{BD7C2DEF-63C5-495B-BBE5-720E5D12B4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FE21E403-0B61-4473-BE57-AB0F1637967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2257" y="941122"/>
            <a:ext cx="2966728" cy="5115048"/>
          </a:xfrm>
          <a:prstGeom prst="rect">
            <a:avLst/>
          </a:prstGeom>
        </p:spPr>
      </p:pic>
      <p:sp>
        <p:nvSpPr>
          <p:cNvPr id="2" name="Title 1"/>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Nick</a:t>
            </a:r>
          </a:p>
        </p:txBody>
      </p:sp>
    </p:spTree>
    <p:extLst>
      <p:ext uri="{BB962C8B-B14F-4D97-AF65-F5344CB8AC3E}">
        <p14:creationId xmlns:p14="http://schemas.microsoft.com/office/powerpoint/2010/main" val="4004433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 xmlns:a16="http://schemas.microsoft.com/office/drawing/2014/main" id="{843DD86A-8FAA-443F-9211-42A2AE8A79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2A13AAE-18EB-4BDF-BAF7-F2F97B8D0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0F5C1B21-B0DB-4206-99EE-C13D67038B9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 xmlns:a16="http://schemas.microsoft.com/office/drawing/2014/main" id="{49261589-06E9-4B7C-A8F1-26648507B7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p:cNvSpPr>
            <a:spLocks noGrp="1"/>
          </p:cNvSpPr>
          <p:nvPr>
            <p:ph type="title"/>
          </p:nvPr>
        </p:nvSpPr>
        <p:spPr>
          <a:xfrm>
            <a:off x="685800" y="1066163"/>
            <a:ext cx="3306744" cy="5148371"/>
          </a:xfrm>
        </p:spPr>
        <p:txBody>
          <a:bodyPr>
            <a:normAutofit/>
          </a:bodyPr>
          <a:lstStyle/>
          <a:p>
            <a:r>
              <a:rPr lang="en-US">
                <a:solidFill>
                  <a:schemeClr val="bg1"/>
                </a:solidFill>
              </a:rPr>
              <a:t>Group Problems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546495377"/>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4244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 xmlns:a16="http://schemas.microsoft.com/office/drawing/2014/main" id="{637BD688-14A6-4B96-B8A2-3CD81C054F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 xmlns:a16="http://schemas.microsoft.com/office/drawing/2014/main" id="{B7B2544F-CA5E-40F6-9525-716A90C83F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 xmlns:a16="http://schemas.microsoft.com/office/drawing/2014/main" id="{D2B93162-635C-46F5-97EC-E98C1659F1F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p:cNvSpPr>
            <a:spLocks noGrp="1"/>
          </p:cNvSpPr>
          <p:nvPr>
            <p:ph type="title"/>
          </p:nvPr>
        </p:nvSpPr>
        <p:spPr>
          <a:xfrm>
            <a:off x="665922" y="987287"/>
            <a:ext cx="3548269" cy="4697896"/>
          </a:xfrm>
        </p:spPr>
        <p:txBody>
          <a:bodyPr>
            <a:normAutofit/>
          </a:bodyPr>
          <a:lstStyle/>
          <a:p>
            <a:r>
              <a:rPr lang="en-US" sz="3200" dirty="0"/>
              <a:t>What Does Our Software Do?</a:t>
            </a:r>
          </a:p>
        </p:txBody>
      </p:sp>
      <p:sp>
        <p:nvSpPr>
          <p:cNvPr id="3" name="Content Placeholder 2"/>
          <p:cNvSpPr>
            <a:spLocks noGrp="1"/>
          </p:cNvSpPr>
          <p:nvPr>
            <p:ph idx="1"/>
          </p:nvPr>
        </p:nvSpPr>
        <p:spPr>
          <a:xfrm>
            <a:off x="5057825" y="987287"/>
            <a:ext cx="5755949" cy="4697895"/>
          </a:xfrm>
        </p:spPr>
        <p:txBody>
          <a:bodyPr anchor="ctr">
            <a:normAutofit/>
          </a:bodyPr>
          <a:lstStyle/>
          <a:p>
            <a:pPr marL="0" indent="0">
              <a:buNone/>
            </a:pPr>
            <a:r>
              <a:rPr lang="en-US" sz="1800"/>
              <a:t>We record the pertinent information  associated with attending a concert, in order to spark the memory of the user of a real life experience they had and have now recorded. </a:t>
            </a:r>
          </a:p>
        </p:txBody>
      </p:sp>
    </p:spTree>
    <p:extLst>
      <p:ext uri="{BB962C8B-B14F-4D97-AF65-F5344CB8AC3E}">
        <p14:creationId xmlns:p14="http://schemas.microsoft.com/office/powerpoint/2010/main" val="1644858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4C41CF4-4A13-4AA9-9300-CB7A2E37C8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10" name="Straight Connector 9">
            <a:extLst>
              <a:ext uri="{FF2B5EF4-FFF2-40B4-BE49-F238E27FC236}">
                <a16:creationId xmlns="" xmlns:a16="http://schemas.microsoft.com/office/drawing/2014/main" id="{7A77B115-9FF3-46AE-AE08-826DEB9A62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70138" y="764372"/>
            <a:ext cx="7086600" cy="5216013"/>
          </a:xfrm>
        </p:spPr>
        <p:txBody>
          <a:bodyPr anchor="ctr">
            <a:noAutofit/>
          </a:bodyPr>
          <a:lstStyle/>
          <a:p>
            <a:pPr marL="0" indent="0">
              <a:buNone/>
            </a:pPr>
            <a:r>
              <a:rPr lang="en-US" sz="11500" dirty="0"/>
              <a:t>DEMO</a:t>
            </a:r>
          </a:p>
        </p:txBody>
      </p:sp>
    </p:spTree>
    <p:extLst>
      <p:ext uri="{BB962C8B-B14F-4D97-AF65-F5344CB8AC3E}">
        <p14:creationId xmlns:p14="http://schemas.microsoft.com/office/powerpoint/2010/main" val="423833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 xmlns:a16="http://schemas.microsoft.com/office/drawing/2014/main" id="{843DD86A-8FAA-443F-9211-42A2AE8A79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C2A13AAE-18EB-4BDF-BAF7-F2F97B8D0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 xmlns:a16="http://schemas.microsoft.com/office/drawing/2014/main" id="{0F5C1B21-B0DB-4206-99EE-C13D67038B9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5" name="Picture 24">
            <a:extLst>
              <a:ext uri="{FF2B5EF4-FFF2-40B4-BE49-F238E27FC236}">
                <a16:creationId xmlns="" xmlns:a16="http://schemas.microsoft.com/office/drawing/2014/main" id="{49261589-06E9-4B7C-A8F1-26648507B7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p:cNvSpPr>
            <a:spLocks noGrp="1"/>
          </p:cNvSpPr>
          <p:nvPr>
            <p:ph type="title"/>
          </p:nvPr>
        </p:nvSpPr>
        <p:spPr>
          <a:xfrm>
            <a:off x="685800" y="1066163"/>
            <a:ext cx="3306744" cy="5148371"/>
          </a:xfrm>
        </p:spPr>
        <p:txBody>
          <a:bodyPr>
            <a:normAutofit/>
          </a:bodyPr>
          <a:lstStyle/>
          <a:p>
            <a:r>
              <a:rPr lang="en-US">
                <a:solidFill>
                  <a:schemeClr val="bg1"/>
                </a:solidFill>
              </a:rPr>
              <a:t>Thank you for Listening</a:t>
            </a:r>
          </a:p>
        </p:txBody>
      </p:sp>
      <p:graphicFrame>
        <p:nvGraphicFramePr>
          <p:cNvPr id="14" name="Content Placeholder 2"/>
          <p:cNvGraphicFramePr>
            <a:graphicFrameLocks noGrp="1"/>
          </p:cNvGraphicFramePr>
          <p:nvPr>
            <p:ph idx="1"/>
            <p:extLst>
              <p:ext uri="{D42A27DB-BD31-4B8C-83A1-F6EECF244321}">
                <p14:modId xmlns:p14="http://schemas.microsoft.com/office/powerpoint/2010/main" val="187920461"/>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8552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 xmlns:a16="http://schemas.microsoft.com/office/drawing/2014/main" id="{1FDFF85F-F105-40D5-9793-90419158C3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 xmlns:a16="http://schemas.microsoft.com/office/drawing/2014/main" id="{35AB47A4-BA8C-4250-88BD-D49C68C5F9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 xmlns:a16="http://schemas.microsoft.com/office/drawing/2014/main" id="{66C8958D-EB99-414F-B735-863B67BB14D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8" name="Picture 17">
            <a:extLst>
              <a:ext uri="{FF2B5EF4-FFF2-40B4-BE49-F238E27FC236}">
                <a16:creationId xmlns="" xmlns:a16="http://schemas.microsoft.com/office/drawing/2014/main" id="{39E5F3CB-7BDD-4E64-B274-CD900F08C6F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7" name="Content Placeholder 3"/>
          <p:cNvPicPr>
            <a:picLocks noChangeAspect="1"/>
          </p:cNvPicPr>
          <p:nvPr/>
        </p:nvPicPr>
        <p:blipFill>
          <a:blip r:embed="rId4"/>
          <a:stretch>
            <a:fillRect/>
          </a:stretch>
        </p:blipFill>
        <p:spPr>
          <a:xfrm>
            <a:off x="4751607" y="1862667"/>
            <a:ext cx="7260948" cy="2559483"/>
          </a:xfrm>
          <a:prstGeom prst="rect">
            <a:avLst/>
          </a:prstGeom>
        </p:spPr>
      </p:pic>
      <p:sp>
        <p:nvSpPr>
          <p:cNvPr id="2" name="Title 1"/>
          <p:cNvSpPr>
            <a:spLocks noGrp="1"/>
          </p:cNvSpPr>
          <p:nvPr>
            <p:ph type="title"/>
          </p:nvPr>
        </p:nvSpPr>
        <p:spPr>
          <a:xfrm>
            <a:off x="685800" y="764373"/>
            <a:ext cx="3687417" cy="1920372"/>
          </a:xfrm>
        </p:spPr>
        <p:txBody>
          <a:bodyPr>
            <a:normAutofit/>
          </a:bodyPr>
          <a:lstStyle/>
          <a:p>
            <a:pPr algn="l"/>
            <a:r>
              <a:rPr lang="en-US" sz="3600">
                <a:solidFill>
                  <a:schemeClr val="bg1"/>
                </a:solidFill>
              </a:rPr>
              <a:t>Concept</a:t>
            </a:r>
          </a:p>
        </p:txBody>
      </p:sp>
      <p:sp>
        <p:nvSpPr>
          <p:cNvPr id="9" name="Content Placeholder 8"/>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spTree>
    <p:extLst>
      <p:ext uri="{BB962C8B-B14F-4D97-AF65-F5344CB8AC3E}">
        <p14:creationId xmlns:p14="http://schemas.microsoft.com/office/powerpoint/2010/main" val="10292915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 xmlns:a16="http://schemas.microsoft.com/office/drawing/2014/main" id="{1FDFF85F-F105-40D5-9793-90419158C3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 xmlns:a16="http://schemas.microsoft.com/office/drawing/2014/main" id="{35AB47A4-BA8C-4250-88BD-D49C68C5F9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 xmlns:a16="http://schemas.microsoft.com/office/drawing/2014/main" id="{66C8958D-EB99-414F-B735-863B67BB14D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8" name="Picture 17">
            <a:extLst>
              <a:ext uri="{FF2B5EF4-FFF2-40B4-BE49-F238E27FC236}">
                <a16:creationId xmlns="" xmlns:a16="http://schemas.microsoft.com/office/drawing/2014/main" id="{39E5F3CB-7BDD-4E64-B274-CD900F08C6F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7" name="Content Placeholder 3"/>
          <p:cNvPicPr>
            <a:picLocks noChangeAspect="1"/>
          </p:cNvPicPr>
          <p:nvPr/>
        </p:nvPicPr>
        <p:blipFill>
          <a:blip r:embed="rId4"/>
          <a:stretch>
            <a:fillRect/>
          </a:stretch>
        </p:blipFill>
        <p:spPr>
          <a:xfrm>
            <a:off x="4691444" y="824442"/>
            <a:ext cx="7445119" cy="5062680"/>
          </a:xfrm>
          <a:prstGeom prst="rect">
            <a:avLst/>
          </a:prstGeom>
        </p:spPr>
      </p:pic>
      <p:sp>
        <p:nvSpPr>
          <p:cNvPr id="2" name="Title 1"/>
          <p:cNvSpPr>
            <a:spLocks noGrp="1"/>
          </p:cNvSpPr>
          <p:nvPr>
            <p:ph type="title"/>
          </p:nvPr>
        </p:nvSpPr>
        <p:spPr>
          <a:xfrm>
            <a:off x="685800" y="764373"/>
            <a:ext cx="3687417" cy="1920372"/>
          </a:xfrm>
        </p:spPr>
        <p:txBody>
          <a:bodyPr>
            <a:normAutofit/>
          </a:bodyPr>
          <a:lstStyle/>
          <a:p>
            <a:pPr algn="l"/>
            <a:r>
              <a:rPr lang="en-US" sz="3600">
                <a:solidFill>
                  <a:schemeClr val="bg1"/>
                </a:solidFill>
              </a:rPr>
              <a:t>Concept</a:t>
            </a:r>
          </a:p>
        </p:txBody>
      </p:sp>
      <p:sp>
        <p:nvSpPr>
          <p:cNvPr id="9" name="Content Placeholder 8"/>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spTree>
    <p:extLst>
      <p:ext uri="{BB962C8B-B14F-4D97-AF65-F5344CB8AC3E}">
        <p14:creationId xmlns:p14="http://schemas.microsoft.com/office/powerpoint/2010/main" val="27832728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CD94F7C0-1344-4B3C-AFCB-E7F006BB53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4EC584A2-4215-4DB8-AE1F-E3768D77E8D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586" y="746126"/>
            <a:ext cx="4391727" cy="5472558"/>
          </a:xfrm>
          <a:prstGeom prst="rect">
            <a:avLst/>
          </a:prstGeom>
        </p:spPr>
      </p:pic>
      <p:sp>
        <p:nvSpPr>
          <p:cNvPr id="2" name="Title 1"/>
          <p:cNvSpPr>
            <a:spLocks noGrp="1"/>
          </p:cNvSpPr>
          <p:nvPr>
            <p:ph type="title"/>
          </p:nvPr>
        </p:nvSpPr>
        <p:spPr>
          <a:xfrm>
            <a:off x="685799" y="764373"/>
            <a:ext cx="3977639" cy="1600200"/>
          </a:xfrm>
        </p:spPr>
        <p:txBody>
          <a:bodyPr anchor="b">
            <a:normAutofit/>
          </a:bodyPr>
          <a:lstStyle/>
          <a:p>
            <a:pPr algn="l"/>
            <a:r>
              <a:rPr lang="en-US" sz="3200" dirty="0"/>
              <a:t>Add Concert Tab</a:t>
            </a:r>
          </a:p>
        </p:txBody>
      </p:sp>
      <p:sp>
        <p:nvSpPr>
          <p:cNvPr id="9" name="Content Placeholder 8"/>
          <p:cNvSpPr>
            <a:spLocks noGrp="1"/>
          </p:cNvSpPr>
          <p:nvPr>
            <p:ph idx="1"/>
          </p:nvPr>
        </p:nvSpPr>
        <p:spPr>
          <a:xfrm>
            <a:off x="685800" y="2364573"/>
            <a:ext cx="3977639" cy="3854112"/>
          </a:xfrm>
        </p:spPr>
        <p:txBody>
          <a:bodyPr>
            <a:normAutofit/>
          </a:bodyPr>
          <a:lstStyle/>
          <a:p>
            <a:endParaRPr lang="en-US" sz="1600"/>
          </a:p>
        </p:txBody>
      </p:sp>
    </p:spTree>
    <p:extLst>
      <p:ext uri="{BB962C8B-B14F-4D97-AF65-F5344CB8AC3E}">
        <p14:creationId xmlns:p14="http://schemas.microsoft.com/office/powerpoint/2010/main" val="3769786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CD94F7C0-1344-4B3C-AFCB-E7F006BB53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4EC584A2-4215-4DB8-AE1F-E3768D77E8D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699" y="2428878"/>
            <a:ext cx="6533501" cy="2107053"/>
          </a:xfrm>
          <a:prstGeom prst="rect">
            <a:avLst/>
          </a:prstGeom>
        </p:spPr>
      </p:pic>
      <p:sp>
        <p:nvSpPr>
          <p:cNvPr id="2" name="Title 1"/>
          <p:cNvSpPr>
            <a:spLocks noGrp="1"/>
          </p:cNvSpPr>
          <p:nvPr>
            <p:ph type="title"/>
          </p:nvPr>
        </p:nvSpPr>
        <p:spPr>
          <a:xfrm>
            <a:off x="685799" y="764373"/>
            <a:ext cx="3977639" cy="1600200"/>
          </a:xfrm>
        </p:spPr>
        <p:txBody>
          <a:bodyPr anchor="b">
            <a:normAutofit/>
          </a:bodyPr>
          <a:lstStyle/>
          <a:p>
            <a:pPr algn="l"/>
            <a:r>
              <a:rPr lang="en-US" sz="2800" dirty="0"/>
              <a:t>View Concert Tab</a:t>
            </a:r>
          </a:p>
        </p:txBody>
      </p:sp>
      <p:sp>
        <p:nvSpPr>
          <p:cNvPr id="9" name="Content Placeholder 8"/>
          <p:cNvSpPr>
            <a:spLocks noGrp="1"/>
          </p:cNvSpPr>
          <p:nvPr>
            <p:ph idx="1"/>
          </p:nvPr>
        </p:nvSpPr>
        <p:spPr>
          <a:xfrm>
            <a:off x="685800" y="2364573"/>
            <a:ext cx="3977639" cy="3854112"/>
          </a:xfrm>
        </p:spPr>
        <p:txBody>
          <a:bodyPr>
            <a:normAutofit/>
          </a:bodyPr>
          <a:lstStyle/>
          <a:p>
            <a:endParaRPr lang="en-US" sz="1600" dirty="0"/>
          </a:p>
        </p:txBody>
      </p:sp>
    </p:spTree>
    <p:extLst>
      <p:ext uri="{BB962C8B-B14F-4D97-AF65-F5344CB8AC3E}">
        <p14:creationId xmlns:p14="http://schemas.microsoft.com/office/powerpoint/2010/main" val="3030210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CD94F7C0-1344-4B3C-AFCB-E7F006BB53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4EC584A2-4215-4DB8-AE1F-E3768D77E8D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699" y="1277349"/>
            <a:ext cx="6533501" cy="4410112"/>
          </a:xfrm>
          <a:prstGeom prst="rect">
            <a:avLst/>
          </a:prstGeom>
        </p:spPr>
      </p:pic>
      <p:sp>
        <p:nvSpPr>
          <p:cNvPr id="2" name="Title 1"/>
          <p:cNvSpPr>
            <a:spLocks noGrp="1"/>
          </p:cNvSpPr>
          <p:nvPr>
            <p:ph type="title"/>
          </p:nvPr>
        </p:nvSpPr>
        <p:spPr>
          <a:xfrm>
            <a:off x="685799" y="764373"/>
            <a:ext cx="3977639" cy="1600200"/>
          </a:xfrm>
        </p:spPr>
        <p:txBody>
          <a:bodyPr anchor="b">
            <a:normAutofit/>
          </a:bodyPr>
          <a:lstStyle/>
          <a:p>
            <a:pPr algn="l"/>
            <a:r>
              <a:rPr lang="en-US" sz="3200"/>
              <a:t>Chart Tab</a:t>
            </a:r>
          </a:p>
        </p:txBody>
      </p:sp>
      <p:sp>
        <p:nvSpPr>
          <p:cNvPr id="9" name="Content Placeholder 8"/>
          <p:cNvSpPr>
            <a:spLocks noGrp="1"/>
          </p:cNvSpPr>
          <p:nvPr>
            <p:ph idx="1"/>
          </p:nvPr>
        </p:nvSpPr>
        <p:spPr>
          <a:xfrm>
            <a:off x="685800" y="2364573"/>
            <a:ext cx="3977639" cy="3854112"/>
          </a:xfrm>
        </p:spPr>
        <p:txBody>
          <a:bodyPr>
            <a:normAutofit/>
          </a:bodyPr>
          <a:lstStyle/>
          <a:p>
            <a:endParaRPr lang="en-US" sz="1600"/>
          </a:p>
        </p:txBody>
      </p:sp>
    </p:spTree>
    <p:extLst>
      <p:ext uri="{BB962C8B-B14F-4D97-AF65-F5344CB8AC3E}">
        <p14:creationId xmlns:p14="http://schemas.microsoft.com/office/powerpoint/2010/main" val="2076165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 xmlns:a16="http://schemas.microsoft.com/office/drawing/2014/main" id="{843DD86A-8FAA-443F-9211-42A2AE8A79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2A13AAE-18EB-4BDF-BAF7-F2F97B8D0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0F5C1B21-B0DB-4206-99EE-C13D67038B9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 xmlns:a16="http://schemas.microsoft.com/office/drawing/2014/main" id="{49261589-06E9-4B7C-A8F1-26648507B7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p:cNvSpPr>
            <a:spLocks noGrp="1"/>
          </p:cNvSpPr>
          <p:nvPr>
            <p:ph type="title"/>
          </p:nvPr>
        </p:nvSpPr>
        <p:spPr>
          <a:xfrm>
            <a:off x="685800" y="1066163"/>
            <a:ext cx="3306744" cy="5148371"/>
          </a:xfrm>
        </p:spPr>
        <p:txBody>
          <a:bodyPr>
            <a:normAutofit/>
          </a:bodyPr>
          <a:lstStyle/>
          <a:p>
            <a:r>
              <a:rPr lang="en-US">
                <a:solidFill>
                  <a:schemeClr val="bg1"/>
                </a:solidFill>
              </a:rPr>
              <a:t>Final Product</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128784093"/>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6241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CD94F7C0-1344-4B3C-AFCB-E7F006BB53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4EC584A2-4215-4DB8-AE1F-E3768D77E8D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640" y="746126"/>
            <a:ext cx="4911619" cy="5472558"/>
          </a:xfrm>
          <a:prstGeom prst="rect">
            <a:avLst/>
          </a:prstGeom>
        </p:spPr>
      </p:pic>
      <p:sp>
        <p:nvSpPr>
          <p:cNvPr id="2" name="Title 1"/>
          <p:cNvSpPr>
            <a:spLocks noGrp="1"/>
          </p:cNvSpPr>
          <p:nvPr>
            <p:ph type="title"/>
          </p:nvPr>
        </p:nvSpPr>
        <p:spPr>
          <a:xfrm>
            <a:off x="685799" y="764373"/>
            <a:ext cx="3977639" cy="1600200"/>
          </a:xfrm>
        </p:spPr>
        <p:txBody>
          <a:bodyPr anchor="b">
            <a:normAutofit/>
          </a:bodyPr>
          <a:lstStyle/>
          <a:p>
            <a:pPr algn="l"/>
            <a:r>
              <a:rPr lang="en-US" sz="3200"/>
              <a:t>Development Process</a:t>
            </a:r>
          </a:p>
        </p:txBody>
      </p:sp>
      <p:sp>
        <p:nvSpPr>
          <p:cNvPr id="3" name="Content Placeholder 2"/>
          <p:cNvSpPr>
            <a:spLocks noGrp="1"/>
          </p:cNvSpPr>
          <p:nvPr>
            <p:ph idx="1"/>
          </p:nvPr>
        </p:nvSpPr>
        <p:spPr>
          <a:xfrm>
            <a:off x="685800" y="2364573"/>
            <a:ext cx="3977639" cy="3854112"/>
          </a:xfrm>
        </p:spPr>
        <p:txBody>
          <a:bodyPr>
            <a:normAutofit/>
          </a:bodyPr>
          <a:lstStyle/>
          <a:p>
            <a:pPr>
              <a:buFont typeface="Courier New" charset="0"/>
              <a:buChar char="o"/>
            </a:pPr>
            <a:r>
              <a:rPr lang="en-US" sz="1600"/>
              <a:t>We started with a 2 week design process of both front and back end.</a:t>
            </a:r>
          </a:p>
          <a:p>
            <a:pPr>
              <a:buFont typeface="Courier New" charset="0"/>
              <a:buChar char="o"/>
            </a:pPr>
            <a:r>
              <a:rPr lang="en-US" sz="1600"/>
              <a:t>We then continued the two week sprint theme throughout assigning issues and completing milestones by their allotted time.</a:t>
            </a:r>
          </a:p>
          <a:p>
            <a:pPr>
              <a:buFont typeface="Courier New" charset="0"/>
              <a:buChar char="o"/>
            </a:pPr>
            <a:r>
              <a:rPr lang="en-US" sz="1600"/>
              <a:t>We tried to assign and create issues as they arose and became relevant to the projects success.  </a:t>
            </a:r>
          </a:p>
        </p:txBody>
      </p:sp>
    </p:spTree>
    <p:extLst>
      <p:ext uri="{BB962C8B-B14F-4D97-AF65-F5344CB8AC3E}">
        <p14:creationId xmlns:p14="http://schemas.microsoft.com/office/powerpoint/2010/main" val="3833178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852</Words>
  <Application>Microsoft Macintosh PowerPoint</Application>
  <PresentationFormat>Widescreen</PresentationFormat>
  <Paragraphs>82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Courier New</vt:lpstr>
      <vt:lpstr>Arial</vt:lpstr>
      <vt:lpstr>Vapor Trail</vt:lpstr>
      <vt:lpstr>Five Guys</vt:lpstr>
      <vt:lpstr>What Does Our Software Do?</vt:lpstr>
      <vt:lpstr>Concept</vt:lpstr>
      <vt:lpstr>Concept</vt:lpstr>
      <vt:lpstr>Add Concert Tab</vt:lpstr>
      <vt:lpstr>View Concert Tab</vt:lpstr>
      <vt:lpstr>Chart Tab</vt:lpstr>
      <vt:lpstr>Final Product</vt:lpstr>
      <vt:lpstr>Development Process</vt:lpstr>
      <vt:lpstr>Development Process</vt:lpstr>
      <vt:lpstr>Technology Choices</vt:lpstr>
      <vt:lpstr>Jose &amp; Simon</vt:lpstr>
      <vt:lpstr>Jose &amp; Simon </vt:lpstr>
      <vt:lpstr>Carmen</vt:lpstr>
      <vt:lpstr>Carmen</vt:lpstr>
      <vt:lpstr>Adam</vt:lpstr>
      <vt:lpstr>Nick</vt:lpstr>
      <vt:lpstr>Nick</vt:lpstr>
      <vt:lpstr>Group Problems</vt:lpstr>
      <vt:lpstr>PowerPoint Presentation</vt:lpstr>
      <vt:lpstr>Thank you for Listening</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Guys</dc:title>
  <dc:creator>Simon Lizotte</dc:creator>
  <cp:lastModifiedBy>Simon Lizotte</cp:lastModifiedBy>
  <cp:revision>25</cp:revision>
  <dcterms:created xsi:type="dcterms:W3CDTF">2018-01-10T23:10:50Z</dcterms:created>
  <dcterms:modified xsi:type="dcterms:W3CDTF">2018-01-15T15:18:32Z</dcterms:modified>
</cp:coreProperties>
</file>