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179-4900-0643-A1A1-437126B3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38AD5-16CC-094C-9980-0446BF56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6BB7-9F21-E244-B179-D28B85C4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1F92-81F6-8047-A873-380B1245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0863-F70D-D944-B28C-E1F33B3C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5B52-22DF-C94D-AF7C-6D14C5E2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52A39-CD89-7249-8449-A8E292FA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62E2-5CBC-C248-AD17-E6EDFD30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F286-E24F-4A4E-9FD2-1417B6B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0386-4933-374C-9A75-91F08E2C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A65B-1DF2-F14A-91AB-A6C388979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AFBC2-D686-AB49-A734-DC352E9D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1CCD-FDA2-B449-BDA6-517C08A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3DF9-5B72-D643-A611-EC540A54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3235-21D5-934B-B2E2-E297209D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6E5A-A4D3-7D43-8CD9-D456327C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2D96-05B5-BF45-A563-CB3565E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CE90-299E-6E40-ABEC-4334C171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8508-E7C5-D54A-AA21-A4BE93BC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FCAC-956D-A740-A68B-3B08773F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4C4-5347-4449-ABFE-D896AB1E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7E29-FD3D-6146-92AC-A29DFFB6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CC78-FB06-D146-B377-1A47D6E9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3EAA-5879-1849-B03F-E995B2EB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2E6D-C1EF-2C46-AB01-D861D22C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97D-DDE9-9D44-9411-82C84EC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F57D-1523-294B-A5D5-E920906B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E35D2-64CD-BB4C-96C3-2B17A1A3B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EBE9-975C-1345-9440-627988A2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FC9D-F7C6-8445-8CF4-49CA12AC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2B36-3A64-4640-A895-61392A98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921-B9CA-0D4F-AE50-CE84DF60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F32F-ACA8-6741-AA79-52AFEFA9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5A0D1-4D12-0844-877C-1F33385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98E66-3F34-FE4D-85F1-0C8CC2C4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1AF7-FF0B-AD47-AB51-5C498EF18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13213-DF6E-4544-9C12-F2E0523E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3628E-5A66-F147-949D-50EFC23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5C8A0-34AA-EF43-A36D-8F7C7AD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7AC5-E8A7-1748-87DE-CA2030E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9FF7E-0EBF-9048-B7D2-31A04B3C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89742-190A-B14C-A8E9-5D97409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68DB1-98E4-264F-8531-8802CEF3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84B16-595B-0F41-8B01-B70785C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E997E-DF95-F047-9C43-DE9A0A7F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50C85-2900-6349-84C6-31C15E61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EA10-F20E-024F-94BE-D1D7B490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60F7-5CC0-6E48-9D2F-683A6EC9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308A-3865-CB47-8749-3E9A0BE0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41C9-DB86-BD4D-A7AD-1054260A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8AA2-9E21-1C43-8FAE-FBA95EB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5558-F798-A84A-9776-D0E1E67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1BBD-5C13-6749-93BE-BD3BE867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3C384-44CE-4E42-A18C-D2F868EE0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D2FB0-E5ED-584C-9762-293932FD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5D62-D128-A14D-B9AF-F172F971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F00A-0046-8047-B638-FDE19BDE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B600-5367-3945-9FF8-75EA0D2F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E204A-E2C4-A34C-B43E-CB473BB6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E4FA-53FF-D148-851A-6952A75C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3151-360C-4949-9893-2F02A2403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9105-FB7B-7C49-B02E-D0AE7C0256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A50D-1BA3-3F4C-AB3B-8D430EDE5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A436-C9AF-2A4B-8557-2C4BBA0B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062F-7342-C945-980E-29112A3DFF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5B88B-EC0C-904F-9C43-470134E9096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075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484B3-44D9-F541-B3D9-0CEBA6F2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42900"/>
            <a:ext cx="820420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861E-A5C4-C24A-B89C-1E0431BD3994}"/>
              </a:ext>
            </a:extLst>
          </p:cNvPr>
          <p:cNvSpPr txBox="1"/>
          <p:nvPr/>
        </p:nvSpPr>
        <p:spPr>
          <a:xfrm>
            <a:off x="5960533" y="367613"/>
            <a:ext cx="2709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B63F-1E8B-4B49-9BAD-2C4FEEE7A55C}"/>
              </a:ext>
            </a:extLst>
          </p:cNvPr>
          <p:cNvSpPr/>
          <p:nvPr/>
        </p:nvSpPr>
        <p:spPr>
          <a:xfrm>
            <a:off x="7685903" y="2323070"/>
            <a:ext cx="1779373" cy="22489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09060-1D22-4B44-A3FF-22456D70FA34}"/>
              </a:ext>
            </a:extLst>
          </p:cNvPr>
          <p:cNvSpPr txBox="1"/>
          <p:nvPr/>
        </p:nvSpPr>
        <p:spPr>
          <a:xfrm>
            <a:off x="8143105" y="2360141"/>
            <a:ext cx="803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18C50-50C7-D24A-B27E-81DDE5B8BB56}"/>
              </a:ext>
            </a:extLst>
          </p:cNvPr>
          <p:cNvSpPr txBox="1"/>
          <p:nvPr/>
        </p:nvSpPr>
        <p:spPr>
          <a:xfrm>
            <a:off x="8801786" y="1842869"/>
            <a:ext cx="139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Fabric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C552C-35D4-284E-8FD1-A64B30C0BE14}"/>
              </a:ext>
            </a:extLst>
          </p:cNvPr>
          <p:cNvSpPr txBox="1"/>
          <p:nvPr/>
        </p:nvSpPr>
        <p:spPr>
          <a:xfrm>
            <a:off x="2491602" y="2514029"/>
            <a:ext cx="139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Fabric 2</a:t>
            </a:r>
          </a:p>
        </p:txBody>
      </p:sp>
    </p:spTree>
    <p:extLst>
      <p:ext uri="{BB962C8B-B14F-4D97-AF65-F5344CB8AC3E}">
        <p14:creationId xmlns:p14="http://schemas.microsoft.com/office/powerpoint/2010/main" val="26681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Martin</dc:creator>
  <cp:lastModifiedBy>Ian Martin</cp:lastModifiedBy>
  <cp:revision>1</cp:revision>
  <dcterms:created xsi:type="dcterms:W3CDTF">2020-10-22T17:27:44Z</dcterms:created>
  <dcterms:modified xsi:type="dcterms:W3CDTF">2020-10-22T17:33:39Z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2020-10-22T17:27:44Z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71aa2fb1-6f08-4443-8a2a-68a86fd663f9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