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 snapToGrid="0">
      <p:cViewPr>
        <p:scale>
          <a:sx n="33" d="100"/>
          <a:sy n="33" d="100"/>
        </p:scale>
        <p:origin x="614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1A619451-B534-92E5-8ECD-00FAC8FFB8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0B6CE6-CA13-54FD-A9F1-EC0D558E5E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74BE2-EEEC-46A1-9319-C3EE125413CA}" type="datetime1">
              <a:rPr lang="de-AT" smtClean="0"/>
              <a:t>14.05.2025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53E8BB-81AE-4A84-A0DC-E0DF3CE280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/>
              <a:t>Simon 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D1E20D-CB5B-E620-F428-C44963ADF05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5C8C64-146D-4880-8D13-344763DB0464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3454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8BA53-4DF9-4742-BC59-988AE643ACD7}" type="datetime1">
              <a:rPr lang="de-AT" smtClean="0"/>
              <a:t>14.05.2025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AT"/>
              <a:t>Simon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6ED39-7817-4678-AACC-37192428ED4F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21907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9F7D-817C-41C8-96DC-44D25BFF7C72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A38A-6F70-466F-A623-AF6C560B06F4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7E06-1459-4034-9567-2227F52273F1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F2B7E-F525-427A-B10A-F91B9F9C76C0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F4CC-B003-4CDE-99DE-6F31AEC8F3F1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C1FEB-507E-43CD-A467-EC248BA040AC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6C208-47D4-4E40-A037-4A98947A4EC5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1BC0-DC61-4C86-8D50-9E47219B5038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785C-2A4E-4C8F-8548-16CFA8FFC46E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95AE-D5D0-46F0-932F-632290F39D99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6A60C-75A9-46A0-A96E-6E0A3F10734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2E61C5C7-2B23-424C-BC08-9A61D6B41E25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Simon Rüegg, Isabelle Nachbaur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750A7-F132-2870-3852-D5F51D873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041" y="1567541"/>
            <a:ext cx="5518066" cy="2268559"/>
          </a:xfrm>
        </p:spPr>
        <p:txBody>
          <a:bodyPr/>
          <a:lstStyle/>
          <a:p>
            <a:r>
              <a:rPr lang="de-AT" dirty="0"/>
              <a:t>Hackathon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7B8842-95C0-9504-ADDA-23D0CE052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5085" y="2701820"/>
            <a:ext cx="5075021" cy="1160213"/>
          </a:xfrm>
        </p:spPr>
        <p:txBody>
          <a:bodyPr>
            <a:normAutofit fontScale="92500"/>
          </a:bodyPr>
          <a:lstStyle/>
          <a:p>
            <a:r>
              <a:rPr lang="de-AT" sz="2800" dirty="0"/>
              <a:t>Klassifikation </a:t>
            </a:r>
            <a:r>
              <a:rPr lang="de-AT" sz="2800"/>
              <a:t>von grünen </a:t>
            </a:r>
            <a:r>
              <a:rPr lang="de-AT" sz="2800" dirty="0"/>
              <a:t>Ladeparkplätzen für Elektroautos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45D57DA-A861-0784-49FE-8444330FD537}"/>
              </a:ext>
            </a:extLst>
          </p:cNvPr>
          <p:cNvSpPr txBox="1"/>
          <p:nvPr/>
        </p:nvSpPr>
        <p:spPr>
          <a:xfrm>
            <a:off x="1322614" y="529045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Simon Rüegg und Isabelle Nachbaur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E63FC6-4A6F-716F-48D4-0402EF53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1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FF74CE-2CFA-84AA-9328-7D494685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AT" dirty="0"/>
              <a:t>Inhalt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CF9AC5-4CA8-4D05-021A-216214FA7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1885285"/>
            <a:ext cx="7796540" cy="3489148"/>
          </a:xfrm>
        </p:spPr>
        <p:txBody>
          <a:bodyPr anchor="t">
            <a:normAutofit/>
          </a:bodyPr>
          <a:lstStyle/>
          <a:p>
            <a:r>
              <a:rPr lang="de-AT" dirty="0"/>
              <a:t>Vorgehen </a:t>
            </a:r>
          </a:p>
          <a:p>
            <a:pPr lvl="1"/>
            <a:r>
              <a:rPr lang="de-AT" dirty="0"/>
              <a:t>Trainings- &amp; Testdatensatz</a:t>
            </a:r>
          </a:p>
          <a:p>
            <a:pPr lvl="1"/>
            <a:r>
              <a:rPr lang="de-AT" dirty="0"/>
              <a:t>Architektur des Modells </a:t>
            </a:r>
          </a:p>
          <a:p>
            <a:pPr lvl="1"/>
            <a:r>
              <a:rPr lang="de-AT" dirty="0"/>
              <a:t>Optimierung des Modells </a:t>
            </a:r>
          </a:p>
          <a:p>
            <a:r>
              <a:rPr lang="de-AT" dirty="0"/>
              <a:t>Resultat der Klassifikation </a:t>
            </a:r>
          </a:p>
          <a:p>
            <a:r>
              <a:rPr lang="de-AT" dirty="0"/>
              <a:t>Persönliche Erkenntnisse &amp; Herausforderungen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0D1B0-02AE-2442-F46A-078BCBF2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5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C3320C8-0DF2-47E2-AE32-8C570D54B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37E2AB-626F-4D5D-8344-EE2C08191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374C91-3FF2-48F7-A02C-36E1E075F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084A8C-D0A6-4A75-AED9-C13FD20A6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537086-027A-4360-81BC-8BA916D2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AAFA00-A1E1-4789-A035-9CBB7B030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17F203-CF32-8EA3-33EB-EDDE03FF0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Trainings- &amp; Testdatensätze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1FA24-C30C-29AF-6C9F-D4FA2A87F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5805" y="2052116"/>
            <a:ext cx="5243780" cy="3997828"/>
          </a:xfrm>
        </p:spPr>
        <p:txBody>
          <a:bodyPr>
            <a:normAutofit/>
          </a:bodyPr>
          <a:lstStyle/>
          <a:p>
            <a:r>
              <a:rPr lang="de-AT" dirty="0"/>
              <a:t>80 – 20% Split </a:t>
            </a:r>
          </a:p>
          <a:p>
            <a:r>
              <a:rPr lang="de-AT" dirty="0"/>
              <a:t>240 Trainingsbilder + 60 Testbilder = 300 Bilder pro Yes &amp; </a:t>
            </a:r>
            <a:r>
              <a:rPr lang="de-AT" dirty="0" err="1"/>
              <a:t>No</a:t>
            </a:r>
            <a:r>
              <a:rPr lang="de-AT" dirty="0"/>
              <a:t> </a:t>
            </a:r>
          </a:p>
          <a:p>
            <a:r>
              <a:rPr lang="de-AT" dirty="0"/>
              <a:t>Trainingsbilder pro 90° gedreht und vertikal/horizontal gespiegelt </a:t>
            </a:r>
            <a:r>
              <a:rPr lang="de-AT" dirty="0">
                <a:sym typeface="Wingdings" panose="05000000000000000000" pitchFamily="2" charset="2"/>
              </a:rPr>
              <a:t> 260 * 16 = 4160 Trainingsbilder </a:t>
            </a:r>
          </a:p>
          <a:p>
            <a:r>
              <a:rPr lang="de-AT" dirty="0">
                <a:sym typeface="Wingdings" panose="05000000000000000000" pitchFamily="2" charset="2"/>
              </a:rPr>
              <a:t>Ordnerstruktur</a:t>
            </a:r>
          </a:p>
          <a:p>
            <a:endParaRPr lang="de-AT" dirty="0"/>
          </a:p>
        </p:txBody>
      </p:sp>
      <p:pic>
        <p:nvPicPr>
          <p:cNvPr id="5" name="Grafik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7DD4CFB6-785F-D5FD-920E-E68EF78BFF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1589" y="2348779"/>
            <a:ext cx="1917910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C0230C3-CF46-441A-85D2-5E6F8B3A1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DB50364-21F3-08A7-CE78-ADA09FAE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959063-CA7D-25CD-2CE9-BEEEB2B2CEAC}"/>
              </a:ext>
            </a:extLst>
          </p:cNvPr>
          <p:cNvSpPr txBox="1"/>
          <p:nvPr/>
        </p:nvSpPr>
        <p:spPr>
          <a:xfrm>
            <a:off x="10210800" y="2928257"/>
            <a:ext cx="74468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u="sng" dirty="0"/>
              <a:t>120</a:t>
            </a:r>
          </a:p>
          <a:p>
            <a:pPr>
              <a:lnSpc>
                <a:spcPct val="150000"/>
              </a:lnSpc>
            </a:pPr>
            <a:r>
              <a:rPr lang="de-AT" dirty="0"/>
              <a:t>- 60</a:t>
            </a:r>
          </a:p>
          <a:p>
            <a:pPr>
              <a:lnSpc>
                <a:spcPct val="150000"/>
              </a:lnSpc>
            </a:pPr>
            <a:r>
              <a:rPr lang="de-AT" dirty="0"/>
              <a:t>- 60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39FE1C9-FE21-1C46-50DC-287ABF05A83C}"/>
              </a:ext>
            </a:extLst>
          </p:cNvPr>
          <p:cNvSpPr txBox="1"/>
          <p:nvPr/>
        </p:nvSpPr>
        <p:spPr>
          <a:xfrm>
            <a:off x="10210800" y="4287910"/>
            <a:ext cx="907488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de-AT" u="sng" dirty="0"/>
              <a:t>480</a:t>
            </a:r>
          </a:p>
          <a:p>
            <a:pPr>
              <a:lnSpc>
                <a:spcPct val="150000"/>
              </a:lnSpc>
            </a:pPr>
            <a:r>
              <a:rPr lang="de-AT" dirty="0"/>
              <a:t>- 240</a:t>
            </a:r>
          </a:p>
          <a:p>
            <a:pPr>
              <a:lnSpc>
                <a:spcPct val="150000"/>
              </a:lnSpc>
            </a:pPr>
            <a:r>
              <a:rPr lang="de-AT" dirty="0"/>
              <a:t>- 240</a:t>
            </a:r>
          </a:p>
        </p:txBody>
      </p:sp>
    </p:spTree>
    <p:extLst>
      <p:ext uri="{BB962C8B-B14F-4D97-AF65-F5344CB8AC3E}">
        <p14:creationId xmlns:p14="http://schemas.microsoft.com/office/powerpoint/2010/main" val="329215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4000D-2BBA-359E-9BFC-C58A6BE1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Architektur des Modells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4B3DD3-52B8-BAC0-F2FC-F83E1F3DE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3FE35-7648-2F84-F287-14CBC6FA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35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EA40F4-232F-8F5E-735F-6975759EE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Optimierung des Modells </a:t>
            </a:r>
            <a:br>
              <a:rPr lang="de-AT" dirty="0"/>
            </a:b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E28C34-96E4-926C-548C-3773E6B2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D28B71-F29C-7402-6529-6F91B569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30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34488-EB2A-E8D3-7523-10CDC4A2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Resultat der Klassifikation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CECECB-1AAB-BDA1-B8F0-4D2CC40774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96E56F1-879C-38C2-5A3D-B293AED7ED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0CFFF5-4C04-17CF-5B18-E65B0652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71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1CF99C-B7AE-7DF1-06EE-5CD192C94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Persönliche Erkenntnisse &amp; 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BD86B-5A6D-0656-457F-2256253B2E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e-AT" dirty="0"/>
              <a:t>Erstellung von eigenem Datensatz </a:t>
            </a:r>
            <a:r>
              <a:rPr lang="de-AT"/>
              <a:t>sehr aufwendig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694C58-76C8-FABC-71B1-06C2E658C3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DD01F1B-A3CF-CC4E-EAF7-954FBB26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699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2102F-1AFE-196F-BB51-519DE607E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0" y="1786540"/>
            <a:ext cx="7956560" cy="1424746"/>
          </a:xfrm>
        </p:spPr>
        <p:txBody>
          <a:bodyPr/>
          <a:lstStyle/>
          <a:p>
            <a:pPr algn="ctr"/>
            <a:r>
              <a:rPr lang="de-AT" dirty="0"/>
              <a:t>Fragen, Wünsche, Anregungen,</a:t>
            </a:r>
            <a:br>
              <a:rPr lang="de-AT" dirty="0"/>
            </a:br>
            <a:br>
              <a:rPr lang="de-AT" dirty="0"/>
            </a:br>
            <a:r>
              <a:rPr lang="de-AT" dirty="0"/>
              <a:t> Verbesserungsvorschläge?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6666EE-7D37-C72D-B5A8-22E6D25E9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Smiley 4">
            <a:extLst>
              <a:ext uri="{FF2B5EF4-FFF2-40B4-BE49-F238E27FC236}">
                <a16:creationId xmlns:a16="http://schemas.microsoft.com/office/drawing/2014/main" id="{2B3293C5-96F9-6EAC-01DE-275277E9FFF8}"/>
              </a:ext>
            </a:extLst>
          </p:cNvPr>
          <p:cNvSpPr/>
          <p:nvPr/>
        </p:nvSpPr>
        <p:spPr>
          <a:xfrm>
            <a:off x="5340000" y="3810000"/>
            <a:ext cx="1512000" cy="1440000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12854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0</TotalTime>
  <Words>117</Words>
  <Application>Microsoft Office PowerPoint</Application>
  <PresentationFormat>Breitbild</PresentationFormat>
  <Paragraphs>36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Arial</vt:lpstr>
      <vt:lpstr>MS Shell Dlg 2</vt:lpstr>
      <vt:lpstr>Wingdings</vt:lpstr>
      <vt:lpstr>Wingdings 3</vt:lpstr>
      <vt:lpstr>Madison</vt:lpstr>
      <vt:lpstr>Hackathon </vt:lpstr>
      <vt:lpstr>Inhalt </vt:lpstr>
      <vt:lpstr>Trainings- &amp; Testdatensätze </vt:lpstr>
      <vt:lpstr>Architektur des Modells </vt:lpstr>
      <vt:lpstr>Optimierung des Modells  </vt:lpstr>
      <vt:lpstr>Resultat der Klassifikation</vt:lpstr>
      <vt:lpstr>Persönliche Erkenntnisse &amp; Herausforderungen</vt:lpstr>
      <vt:lpstr>Fragen, Wünsche, Anregungen,   Verbesserungsvorschläge?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Isabelle Nachbaur</dc:creator>
  <cp:lastModifiedBy>Isabelle Nachbaur</cp:lastModifiedBy>
  <cp:revision>3</cp:revision>
  <dcterms:created xsi:type="dcterms:W3CDTF">2025-05-13T09:11:13Z</dcterms:created>
  <dcterms:modified xsi:type="dcterms:W3CDTF">2025-05-14T08:48:26Z</dcterms:modified>
</cp:coreProperties>
</file>