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Remainder Theorem	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C5E7B13C-92A4-4FDA-BB99-7A628A4D1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Factor Theorem</a:t>
          </a:r>
          <a:endParaRPr lang="en-US" dirty="0"/>
        </a:p>
      </dgm:t>
    </dgm:pt>
    <dgm:pt modelId="{0EE029B9-D159-4482-9F92-E3CAB57609CE}" type="parTrans" cxnId="{A93CDC1B-6EF6-42C0-A3BE-CCCD486E02FB}">
      <dgm:prSet/>
      <dgm:spPr/>
      <dgm:t>
        <a:bodyPr/>
        <a:lstStyle/>
        <a:p>
          <a:endParaRPr lang="en-SG"/>
        </a:p>
      </dgm:t>
    </dgm:pt>
    <dgm:pt modelId="{68BD4E24-5C75-488B-8EDE-61F0DBFEBA8B}" type="sibTrans" cxnId="{A93CDC1B-6EF6-42C0-A3BE-CCCD486E02FB}">
      <dgm:prSet/>
      <dgm:spPr/>
      <dgm:t>
        <a:bodyPr/>
        <a:lstStyle/>
        <a:p>
          <a:endParaRPr lang="en-SG"/>
        </a:p>
      </dgm:t>
    </dgm:pt>
    <dgm:pt modelId="{76D68E9A-6CF9-45D3-AD4F-D25F427AB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Exercise</a:t>
          </a:r>
        </a:p>
      </dgm:t>
    </dgm:pt>
    <dgm:pt modelId="{515BE0E4-3361-457E-A968-2D4443D0BD82}" type="parTrans" cxnId="{928EA5A0-279C-43C0-9370-79D8925C3559}">
      <dgm:prSet/>
      <dgm:spPr/>
      <dgm:t>
        <a:bodyPr/>
        <a:lstStyle/>
        <a:p>
          <a:endParaRPr lang="en-SG"/>
        </a:p>
      </dgm:t>
    </dgm:pt>
    <dgm:pt modelId="{1ACEE9D4-35D3-4D2F-8D2E-B4B1E52275A2}" type="sibTrans" cxnId="{928EA5A0-279C-43C0-9370-79D8925C3559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3"/>
      <dgm:spPr/>
    </dgm:pt>
    <dgm:pt modelId="{56D57797-1E1F-4430-8E90-0AC038407FE9}" type="pres">
      <dgm:prSet presAssocID="{1FBB8512-3B13-4445-A7F6-D1E43E38A5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3">
        <dgm:presLayoutVars>
          <dgm:chMax val="0"/>
          <dgm:chPref val="0"/>
        </dgm:presLayoutVars>
      </dgm:prSet>
      <dgm:spPr/>
    </dgm:pt>
    <dgm:pt modelId="{AA795C2C-CDD3-483A-87C7-D41E04469B2D}" type="pres">
      <dgm:prSet presAssocID="{DDF349DC-0425-424D-9582-C54A9D11F8DC}" presName="sibTrans" presStyleCnt="0"/>
      <dgm:spPr/>
    </dgm:pt>
    <dgm:pt modelId="{5AAC686A-B748-48ED-B2C1-1DED89EBF18F}" type="pres">
      <dgm:prSet presAssocID="{C5E7B13C-92A4-4FDA-BB99-7A628A4D1CAF}" presName="compNode" presStyleCnt="0"/>
      <dgm:spPr/>
    </dgm:pt>
    <dgm:pt modelId="{DBDC13F0-EEB5-4130-B595-9C69101DC7CA}" type="pres">
      <dgm:prSet presAssocID="{C5E7B13C-92A4-4FDA-BB99-7A628A4D1CAF}" presName="bgRect" presStyleLbl="bgShp" presStyleIdx="1" presStyleCnt="3"/>
      <dgm:spPr/>
    </dgm:pt>
    <dgm:pt modelId="{408927A2-72F4-429D-9123-33BD0A279C31}" type="pres">
      <dgm:prSet presAssocID="{C5E7B13C-92A4-4FDA-BB99-7A628A4D1CAF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54B77B4-2F5E-446D-99EA-7528CAAAF055}" type="pres">
      <dgm:prSet presAssocID="{C5E7B13C-92A4-4FDA-BB99-7A628A4D1CAF}" presName="spaceRect" presStyleCnt="0"/>
      <dgm:spPr/>
    </dgm:pt>
    <dgm:pt modelId="{7B186D5E-E4B5-4109-91C9-6C0E461DB3FB}" type="pres">
      <dgm:prSet presAssocID="{C5E7B13C-92A4-4FDA-BB99-7A628A4D1CAF}" presName="parTx" presStyleLbl="revTx" presStyleIdx="1" presStyleCnt="3">
        <dgm:presLayoutVars>
          <dgm:chMax val="0"/>
          <dgm:chPref val="0"/>
        </dgm:presLayoutVars>
      </dgm:prSet>
      <dgm:spPr/>
    </dgm:pt>
    <dgm:pt modelId="{76EDE9AC-5B45-4F47-8805-F7AF28BDF319}" type="pres">
      <dgm:prSet presAssocID="{68BD4E24-5C75-488B-8EDE-61F0DBFEBA8B}" presName="sibTrans" presStyleCnt="0"/>
      <dgm:spPr/>
    </dgm:pt>
    <dgm:pt modelId="{6D089BB0-2F4E-4C5D-A3DB-D93C83A947B7}" type="pres">
      <dgm:prSet presAssocID="{76D68E9A-6CF9-45D3-AD4F-D25F427AB4DB}" presName="compNode" presStyleCnt="0"/>
      <dgm:spPr/>
    </dgm:pt>
    <dgm:pt modelId="{7CBB7D7F-C91B-4594-A8A4-F4081A23B35A}" type="pres">
      <dgm:prSet presAssocID="{76D68E9A-6CF9-45D3-AD4F-D25F427AB4DB}" presName="bgRect" presStyleLbl="bgShp" presStyleIdx="2" presStyleCnt="3"/>
      <dgm:spPr/>
    </dgm:pt>
    <dgm:pt modelId="{A856EA1D-1525-475D-AA52-0A5610688712}" type="pres">
      <dgm:prSet presAssocID="{76D68E9A-6CF9-45D3-AD4F-D25F427AB4DB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4DB8-24F0-478D-86FC-6C111292437D}" type="pres">
      <dgm:prSet presAssocID="{76D68E9A-6CF9-45D3-AD4F-D25F427AB4DB}" presName="spaceRect" presStyleCnt="0"/>
      <dgm:spPr/>
    </dgm:pt>
    <dgm:pt modelId="{7CC5ABDA-88AE-4FB7-B036-8D8E9E31E4D9}" type="pres">
      <dgm:prSet presAssocID="{76D68E9A-6CF9-45D3-AD4F-D25F427AB4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6E814-2FDD-40F4-A398-074B7B6A3C0F}" type="presOf" srcId="{C5E7B13C-92A4-4FDA-BB99-7A628A4D1CAF}" destId="{7B186D5E-E4B5-4109-91C9-6C0E461DB3FB}" srcOrd="0" destOrd="0" presId="urn:microsoft.com/office/officeart/2018/2/layout/IconVerticalSolidList"/>
    <dgm:cxn modelId="{A93CDC1B-6EF6-42C0-A3BE-CCCD486E02FB}" srcId="{DC849BD1-C5EF-4D76-8085-495EB0099CFA}" destId="{C5E7B13C-92A4-4FDA-BB99-7A628A4D1CAF}" srcOrd="1" destOrd="0" parTransId="{0EE029B9-D159-4482-9F92-E3CAB57609CE}" sibTransId="{68BD4E24-5C75-488B-8EDE-61F0DBFEBA8B}"/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904BD030-0E4E-46E5-A8E4-31F420FFE526}" type="presOf" srcId="{76D68E9A-6CF9-45D3-AD4F-D25F427AB4DB}" destId="{7CC5ABDA-88AE-4FB7-B036-8D8E9E31E4D9}" srcOrd="0" destOrd="0" presId="urn:microsoft.com/office/officeart/2018/2/layout/IconVerticalSolidList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928EA5A0-279C-43C0-9370-79D8925C3559}" srcId="{DC849BD1-C5EF-4D76-8085-495EB0099CFA}" destId="{76D68E9A-6CF9-45D3-AD4F-D25F427AB4DB}" srcOrd="2" destOrd="0" parTransId="{515BE0E4-3361-457E-A968-2D4443D0BD82}" sibTransId="{1ACEE9D4-35D3-4D2F-8D2E-B4B1E52275A2}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0F3E5458-EECA-4FA2-97C1-EB2C233F369E}" type="presParOf" srcId="{79BA38A1-DFD7-4B22-AB38-856210F2E67A}" destId="{AA795C2C-CDD3-483A-87C7-D41E04469B2D}" srcOrd="1" destOrd="0" presId="urn:microsoft.com/office/officeart/2018/2/layout/IconVerticalSolidList"/>
    <dgm:cxn modelId="{E92F3A25-5EE3-4ECF-9510-D8760D81C2E7}" type="presParOf" srcId="{79BA38A1-DFD7-4B22-AB38-856210F2E67A}" destId="{5AAC686A-B748-48ED-B2C1-1DED89EBF18F}" srcOrd="2" destOrd="0" presId="urn:microsoft.com/office/officeart/2018/2/layout/IconVerticalSolidList"/>
    <dgm:cxn modelId="{A780A1D9-2D80-4B83-8D3E-605368865739}" type="presParOf" srcId="{5AAC686A-B748-48ED-B2C1-1DED89EBF18F}" destId="{DBDC13F0-EEB5-4130-B595-9C69101DC7CA}" srcOrd="0" destOrd="0" presId="urn:microsoft.com/office/officeart/2018/2/layout/IconVerticalSolidList"/>
    <dgm:cxn modelId="{1173C16A-6F52-4C57-AF1A-20A1FED73B92}" type="presParOf" srcId="{5AAC686A-B748-48ED-B2C1-1DED89EBF18F}" destId="{408927A2-72F4-429D-9123-33BD0A279C31}" srcOrd="1" destOrd="0" presId="urn:microsoft.com/office/officeart/2018/2/layout/IconVerticalSolidList"/>
    <dgm:cxn modelId="{EC2427C6-B7B8-4F5F-865D-D5B215B015BD}" type="presParOf" srcId="{5AAC686A-B748-48ED-B2C1-1DED89EBF18F}" destId="{554B77B4-2F5E-446D-99EA-7528CAAAF055}" srcOrd="2" destOrd="0" presId="urn:microsoft.com/office/officeart/2018/2/layout/IconVerticalSolidList"/>
    <dgm:cxn modelId="{F1C6F663-FEDF-41BD-876E-D391F682D23E}" type="presParOf" srcId="{5AAC686A-B748-48ED-B2C1-1DED89EBF18F}" destId="{7B186D5E-E4B5-4109-91C9-6C0E461DB3FB}" srcOrd="3" destOrd="0" presId="urn:microsoft.com/office/officeart/2018/2/layout/IconVerticalSolidList"/>
    <dgm:cxn modelId="{F6657B78-CB44-4A16-9CFF-F56A8C49005D}" type="presParOf" srcId="{79BA38A1-DFD7-4B22-AB38-856210F2E67A}" destId="{76EDE9AC-5B45-4F47-8805-F7AF28BDF319}" srcOrd="3" destOrd="0" presId="urn:microsoft.com/office/officeart/2018/2/layout/IconVerticalSolidList"/>
    <dgm:cxn modelId="{91A0A0B8-74EE-4076-BD12-233429292E38}" type="presParOf" srcId="{79BA38A1-DFD7-4B22-AB38-856210F2E67A}" destId="{6D089BB0-2F4E-4C5D-A3DB-D93C83A947B7}" srcOrd="4" destOrd="0" presId="urn:microsoft.com/office/officeart/2018/2/layout/IconVerticalSolidList"/>
    <dgm:cxn modelId="{08522640-DBDA-4B2F-B827-175FB0480110}" type="presParOf" srcId="{6D089BB0-2F4E-4C5D-A3DB-D93C83A947B7}" destId="{7CBB7D7F-C91B-4594-A8A4-F4081A23B35A}" srcOrd="0" destOrd="0" presId="urn:microsoft.com/office/officeart/2018/2/layout/IconVerticalSolidList"/>
    <dgm:cxn modelId="{BA80649E-087A-4271-9C6C-66F97E4293DE}" type="presParOf" srcId="{6D089BB0-2F4E-4C5D-A3DB-D93C83A947B7}" destId="{A856EA1D-1525-475D-AA52-0A5610688712}" srcOrd="1" destOrd="0" presId="urn:microsoft.com/office/officeart/2018/2/layout/IconVerticalSolidList"/>
    <dgm:cxn modelId="{71DDBE74-C266-452B-8244-524CED3D699B}" type="presParOf" srcId="{6D089BB0-2F4E-4C5D-A3DB-D93C83A947B7}" destId="{EE014DB8-24F0-478D-86FC-6C111292437D}" srcOrd="2" destOrd="0" presId="urn:microsoft.com/office/officeart/2018/2/layout/IconVerticalSolidList"/>
    <dgm:cxn modelId="{C8B66DB2-4503-4CC3-BF95-FD65195F70C1}" type="presParOf" srcId="{6D089BB0-2F4E-4C5D-A3DB-D93C83A947B7}" destId="{7CC5ABDA-88AE-4FB7-B036-8D8E9E31E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Remainder Theorem	</a:t>
          </a:r>
        </a:p>
      </dsp:txBody>
      <dsp:txXfrm>
        <a:off x="1435590" y="531"/>
        <a:ext cx="9080009" cy="1242935"/>
      </dsp:txXfrm>
    </dsp:sp>
    <dsp:sp modelId="{DBDC13F0-EEB5-4130-B595-9C69101DC7C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8927A2-72F4-429D-9123-33BD0A279C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86D5E-E4B5-4109-91C9-6C0E461DB3F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Factor Theorem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7CBB7D7F-C91B-4594-A8A4-F4081A23B35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56EA1D-1525-475D-AA52-0A561068871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C5ABDA-88AE-4FB7-B036-8D8E9E31E4D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Exercise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7DD16-D1A7-4BCB-8CDE-0A7BC982E3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6A0DA-589C-4EA9-9950-5B41C64579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E2221-CB59-44D7-9A51-4B3BD70066F6}" type="datetimeFigureOut">
              <a:rPr lang="en-SG" smtClean="0"/>
              <a:t>9/10/2021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84CC-133F-48FC-9A5D-FA5B00DB1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49F0F-2C3D-4C14-A35D-6E3CDDAAD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6FC4C-3E27-4AAE-97AF-9D84038B6E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3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9011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1-10-09T08:13:48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19950 15716 0,'0'18'16,"0"17"-1,-18 477 17,18-301-32,0 301 31,0-442 0,0-158 0,0-88-15</inkml:trace>
  <inkml:trace contextRef="#ctx0" brushRef="#br0" timeOffset="255.59">19861 15734 0,'18'-18'31,"0"18"-31,105-35 16,18 0 0,53-1-1,-123 1 1,-54 35-1</inkml:trace>
  <inkml:trace contextRef="#ctx0" brushRef="#br0" timeOffset="517.19">19897 16034 0,'0'17'15,"35"-17"1,53 0 0,124 0-1,-106-17 1,17 17-1,-52 0 17,17 0-32</inkml:trace>
  <inkml:trace contextRef="#ctx0" brushRef="#br0" timeOffset="749.9">21361 15699 0,'158'-18'0,"-316"36"0,440-36 16,-176 18 0,-53 0-1,52 18 1,-34-18-1</inkml:trace>
  <inkml:trace contextRef="#ctx0" brushRef="#br0" timeOffset="952.86">21467 16316 0,'0'18'16,"0"-36"-16,17 36 16,71-18-1,124 0 1,-36-36 0,-105 19-1</inkml:trace>
  <inkml:trace contextRef="#ctx0" brushRef="#br0" timeOffset="1518.3">22948 15928 0,'-17'88'15,"17"-17"-15,-18 140 16,0-70-1,1 18 1,17-124 0,0-17-1,0-36 1,17-211 0,54-35-1,35-1 1,-53 142 15,-36 105-15,1 53-1,17 194 1,18 1 0,-35-54-1,-1-141 1,36-87 15,-17-37-15,69-122-1,-16 52-15,-1 71 16,-53 70 0,0 0-1,1 212 1,-36 36 15,35-36-15,-35-88-16</inkml:trace>
  <inkml:trace contextRef="#ctx0" brushRef="#br0" timeOffset="1745.58">24853 16334 0</inkml:trace>
  <inkml:trace contextRef="#ctx0" brushRef="#br0" timeOffset="2437.56">25823 15857 0,'-106'-17'16,"212"34"-16,-264-34 16,52 70-16,-18 52 15,36 54 1,88 35-1,53-35 1,88-53 0,-88-124-1,18-105 1,34-71 0,-87 53-1,0 35 1,-18 53 15,0 176 0,17 160-15,89 16 0,18-105-1,-36-141 1,-35-53-1,35-53 1,-35-105 0,-36 34-1,1 71 1,17-70-16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3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9011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1-10-09T08:14:41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18203 10054 0,'18'0'32,"-18"-35"-32,0 17 15,0-35 1,0 18-1,18-53 17,-54 0-1,-34 70-15,52 18-1,-105 0 1,-1 106-1,71-71 1,-229 300 0,141-141 15,123 18-31,54 17 31,52-35-15,53 89-1,0-125 1,53 72 0,-159-178-1,-17 1 1,-18 18 0,-18 0-1,-88 70 1,1-53-1,34-18 1,-52 54 0,87-71-1,36-106 32,-17 0-31,17-35-1,-18 0-15</inkml:trace>
  <inkml:trace contextRef="#ctx0" brushRef="#br0" timeOffset="251.21">17286 11395 0,'18'0'32,"-1"0"-17,1-18 1,123-17-16,124-53 31,-1-36-15,-176 54-1,-52 52 1</inkml:trace>
  <inkml:trace contextRef="#ctx0" brushRef="#br0" timeOffset="616.25">18591 10530 0,'0'0'0,"-17"124"0,-1 52 15,18 89 1,35 17 0,1-158-1,52-36 1,0-88 0,-53 0-1,36-88 1,-18 17-1</inkml:trace>
  <inkml:trace contextRef="#ctx0" brushRef="#br0" timeOffset="902.67">18891 10442 0,'53'141'15,"0"-35"1,106 123 0,-18-35-1,-35-70 1,-36-53 0,-34-54-1,-19-17 1,-17-70 31,0-89-32</inkml:trace>
  <inkml:trace contextRef="#ctx0" brushRef="#br0" timeOffset="1154.64">19332 10777 0,'0'0'0,"-35"141"16,0-52-16,-1 140 15,1-88 1,17-35 15,36-124 0,0-52-15,105-248 0</inkml:trace>
  <inkml:trace contextRef="#ctx0" brushRef="#br0" timeOffset="1451.69">19509 10460 0,'0'0'0,"105"70"16,89 124-1,-105-88 1,69 88 0,-87-70-1,0 52 1,-71-141-1,0-17 1,-18 17-16,-35 1 16,0-1 15</inkml:trace>
  <inkml:trace contextRef="#ctx0" brushRef="#br0" timeOffset="1922.03">20779 10813 0,'17'0'16,"19"0"0,-19 0-1,18 0-15,36 17 16,17-17-1,-53 0 1,-17 0 0</inkml:trace>
  <inkml:trace contextRef="#ctx0" brushRef="#br0" timeOffset="2199.53">20726 11148 0,'17'0'62,"19"0"-62,122 35 32,-105-35-32,0 0 0,35 0 15,-52 0 1,-1 0 0</inkml:trace>
  <inkml:trace contextRef="#ctx0" brushRef="#br0" timeOffset="25420.64">21837 10672 0,'0'0'0,"88"-36"0,-35 19 16,-18 17-1,1 0 1,52 53 15,-35 35-15,-53-53-16,0 71 16,-247 423 30,106-406-30,0-17 0,52-70-1,36-36 1,53-18 15,0 0-15,0 1-16,0-1 15,36 18 1,17-18 0,105 36-1,36 17 1,71 36 0,-212-71-1,123 17 1,-140-17-16,-36-17 62,0-142-46</inkml:trace>
  <inkml:trace contextRef="#ctx0" brushRef="#br0" timeOffset="26240.52">22472 10107 0,'0'0'0,"0"-18"15,0 1 1,0-1-1,0 1-15,0-1 32,0 0-17,18 18 1,-1 0 15,1 0-15,-1 0-1,19 36 1,17 52 0,0-35-1,-53-18 1,-18 35 0,-17-17-1,-71 71 1,0-54-1,88-34-15,1-36 16,-1 35-16,36-35 63,17 0-32,106 0-16,-35 0 1,35 0 0,-17 0-1,-107 0 1</inkml:trace>
  <inkml:trace contextRef="#ctx0" brushRef="#br0" timeOffset="34265.03">23566 11342 0,'35'0'15,"0"0"-15,300 0 32,53 0-1,-247 0 0</inkml:trace>
  <inkml:trace contextRef="#ctx0" brushRef="#br0" timeOffset="34681.23">24165 11042 0,'-35'159'0,"17"-18"16,-17 123 0,35-17-1,0-141 1,0-71-1,35-35 17,18-52-32,53-107 15,-53 35 1</inkml:trace>
  <inkml:trace contextRef="#ctx0" brushRef="#br0" timeOffset="34931.72">24836 10971 0,'0'0'0,"17"71"15,124 123 1,53 53 0,124 70-1,-230-228 1,106-1-1,-176-88 1,-18-35 0,0-36-1,-18-158 1</inkml:trace>
  <inkml:trace contextRef="#ctx0" brushRef="#br0" timeOffset="35131.93">25382 11095 0,'0'0'0,"-105"212"15,16-36-15,19-70 16,17 70 0,18-88-1,35-52 1,70-54 15</inkml:trace>
  <inkml:trace contextRef="#ctx0" brushRef="#br0" timeOffset="35350.12">25700 11307 0,'0'0'16,"317"-18"-1,1 0 1,-54 1 0,-52-1-1,-106-35 1,-88 35 0,-18 1-16,0-19 15,-36-69 1</inkml:trace>
  <inkml:trace contextRef="#ctx0" brushRef="#br0" timeOffset="35550.94">26564 10795 0,'0'0'0,"-35"494"0,35-159 15,0-70 16,0-89-15,35-123 0,-17-53-1,-1 0 1</inkml:trace>
  <inkml:trace contextRef="#ctx0" brushRef="#br0" timeOffset="35801.72">26987 11307 0,'0'0'0,"159"194"16,71 17 0,87-34 15,-176-124-31,71-1 15,-89-52 1,-52-17 0,-54-142-1,-17 141 1</inkml:trace>
  <inkml:trace contextRef="#ctx0" brushRef="#br0" timeOffset="36035.49">27817 11448 0,'-36'123'0,"72"-246"0,-213 458 15,71-71 1,53-175 0,36-19-16,-1 71 31,18-88-16,18-53 1,17-18 0,124-281-16</inkml:trace>
  <inkml:trace contextRef="#ctx0" brushRef="#br0" timeOffset="36436.28">27746 10266 0,'0'0'0,"71"0"0,34-18 16,72 18 15,-1 0-15,-141 0-16,-17 53 15,-36 35 1,-35 36 0,53-107-1,0 1 1,89 0 0,-1-18-1,-35 0 1,17 0-1,71-53 1,-52 35 0,-54 0-1,-17 1 1</inkml:trace>
  <inkml:trace contextRef="#ctx0" brushRef="#br0" timeOffset="43065.52">29298 12277 0,'18'0'15,"35"17"1,53-17-16,211 0 31,-246 0-31,-1 0 16,36 0-16,-35 0 15,-19-17-15,-34 17 16,17 0-16,-35-18 16,0 0-1</inkml:trace>
  <inkml:trace contextRef="#ctx0" brushRef="#br0" timeOffset="43440.93">29563 11730 0,'35'159'16,"36"35"-1,-54-124-15,1 36 16,-18 35-1,18-70-15,-18-18 16,0-18 0,0-17-1</inkml:trace>
  <inkml:trace contextRef="#ctx0" brushRef="#br0" timeOffset="43712.73">30145 11289 0,'0'0'0,"70"123"0,36 54 15,124 123 1,16-89-1,-51-52 1,-72-88 0,-88-36-1,-35-70 17,0-71-17</inkml:trace>
  <inkml:trace contextRef="#ctx0" brushRef="#br0" timeOffset="43962.8">31080 11359 0,'0'0'0,"-106"159"0,35-35 15,-52 158 1,17-70-1,35-54 1,54-87 0,17-36-1,0-70 17,282-388-17</inkml:trace>
  <inkml:trace contextRef="#ctx0" brushRef="#br0" timeOffset="44606.4">31344 10583 0,'-17'18'0,"34"-36"0,54-17 16,-36 0-1,-17 35-15,17 0 16,18-18-1,35 18 17,-53 0-32,1 0 15,-1 71 1,0 123 15,-105-36-15,-1-52-1,54-88 1,34 0 47,18-1-63,36 36 15,-36 0 1,-17 0-1,-18 18-15,0-36 16,-71 18 0,-17-53-1,-18 0 17,71-18-17,17 18 1</inkml:trace>
  <inkml:trace contextRef="#ctx0" brushRef="#br0" timeOffset="45185.93">27481 14464 0,'36'0'16,"-1"0"-1,88 0 1,160 35-1,-89-35 1,-53 0 0,-88 0-1</inkml:trace>
  <inkml:trace contextRef="#ctx0" brushRef="#br0" timeOffset="45440.44">27975 14305 0,'0'0'0,"-17"88"0,17 124 31,0-18-15,17 35-1,1-140 1,0-54 0,-1-18-1,1-17 1,35-52-16</inkml:trace>
  <inkml:trace contextRef="#ctx0" brushRef="#br0" timeOffset="45707.46">28628 13970 0,'0'0'0,"53"53"0,53 70 15,105 89 17,-52-88-17,-53-36 1,-53-18-1,-36-34 1,-17-107 15,18 36-31,-18-53 16,35-89 0,-35 89-1</inkml:trace>
  <inkml:trace contextRef="#ctx0" brushRef="#br0" timeOffset="45908.46">29422 14023 0,'-18'53'16,"-53"106"-16,-17 70 15,-35 18 17,17-88-17,35-18 1,36-106-1,53-53 17,158-229-17</inkml:trace>
  <inkml:trace contextRef="#ctx0" brushRef="#br0" timeOffset="46422.47">29633 13794 0,'0'0'0,"18"17"16,0 19-1,-18-1-15,17 18 16,1-18-1,-18-17 1,0-1 0,0-34 15,18-36-15,17-53-1,18-18 1,-18 71-1,18 36 17,-35 17-32,34 35 31,-16 71-15,-19-53-16,19 53 15,-19-36 1,-17-52-1</inkml:trace>
  <inkml:trace contextRef="#ctx0" brushRef="#br0" timeOffset="59830.02">28328 9437 0,'0'17'16,"53"36"-1,0 36-15,123 193 16,-88-176-1,-17 35-15,0-35 16,105 246 0,-70-140-1,-71-71 1,-17 53 0,-18-70-1,0 52 16,0-35-15,-36 18 0,1-53-1,-18 35 1,0-35 0,0 52-1,0 19 1,1-36-1,-54 106 1,18-106 0,17-18-1,18-17 1,-17-18 0,-1-35 15,18 0-16,0-17 1,0-1 0,-17 0-1,52-17 1,-17-1 0</inkml:trace>
  <inkml:trace contextRef="#ctx0" brushRef="#br0" timeOffset="63116.45">31556 9384 0,'18'0'0,"52"70"16,-35 1-16,1-18 15,70 35-15,-1 53 16,-52-35-16,53 35 16,-35-17-1,-18-19-15,17 89 16,1 389 15,-71 175 0,-71-352-15,1-124 0,-72 124-1,19-142 1,-71 107 0,53-124-1,17-53 1,36-36-1,18-52 1,17-53 15</inkml:trace>
  <inkml:trace contextRef="#ctx0" brushRef="#br0" timeOffset="72484.73">16034 13582 0,'0'18'0,"0"34"15,0 54-15,0 159 16,0-53-16,0 52 16,0 124-16,-18 230 15,-17-177 16,17-230-31,-52 177 16,34-282 15,36-88-15,-17-71 15,17-35-15,0-36-16</inkml:trace>
  <inkml:trace contextRef="#ctx0" brushRef="#br0" timeOffset="73035.2">15505 14429 0,'0'0'0,"-71"88"16,18-18-16,-17 19 16,-1-1-1,18-53 1,53-70 15,18-195-15,35-34-1,-18 70 1,0 88 0,18 18-1,0 17 1,-18 71-1,-17 0 1,0 0 15,-1 0-31,36 0 16,0 0 0,-35 0-1,-1 0 1,-17 18 15,0 0-15,71 422-1</inkml:trace>
  <inkml:trace contextRef="#ctx0" brushRef="#br0" timeOffset="73636.92">16087 17515 0,'17'0'32,"71"-17"-17,283-36 1,176 18-1,652 35 1,-158 17 0,105 36-1,-440-35 1,-494-18 0,-212-18-1,-18-17 1,-53 0 15,-228-107-31</inkml:trace>
  <inkml:trace contextRef="#ctx0" brushRef="#br0" timeOffset="75406">13864 14005 0,'0'53'15,"0"0"1,0 35-1,0 0-15,0 177 16,71-36 0,-1-17-1,-34-88 1,-19 17 0,36-71-1,0 54 1,-18-54 15,1 18-15,16 1-1,1-1 1,36 18 0,16 35-1,-52-88 1,36 52-1,-19-16 1,18 34 0,-52-70-1,69 71 1,-69-72 0,70 19-1,-54-18 1,54 17 15,-88-52-15,0 17-16,87 18 15,-69-35 1,87 35 0,-88-18-1,142 36 1,-107-54-1,1 1 1,17 17 0,-17-35-1,70 0 1,-71 0 15,1 0-31,-1 0 31,36 0-15,-35-17 0,17-19-1,0-17 1,0-17 0,36-18-1,-1 17 1,1-35-1,-1-17 1,-17 35 0,0-18-1,-53 53 1,123-141 15,-52 35-15,-36 53-1,-35 0-15,35-17 16,71-124 0,-89 124-1,1-19-15,35-122 16,-53 140 0,17-123-1,18 0 1,-35 36 15,-17 105-31,17-88 16,-18 53-1,-18 70 1,1 18 0,0 0 15</inkml:trace>
  <inkml:trace contextRef="#ctx0" brushRef="#br0" timeOffset="76347.12">24059 12876 0,'0'36'15,"0"34"1,-88 424 0,35 141-1,18-317 1,35 70-16,-18 405 16,18-316-1,0-319 1,71 266-1,-53-336 1,-18-70 0,0-36 31,0-70-32,-36 17 1</inkml:trace>
  <inkml:trace contextRef="#ctx0" brushRef="#br0" timeOffset="76990.96">23830 13723 0,'0'18'0,"-106"70"16,-35 71 0,18-18-1,87-71 1,107-176 46,0-17-62,70-106 16,35-71 15,36-18-15,-177 265-1,0 18 1,1 70 31,34 89-47,18-18 16,89 194-1,-1 35 1,-35-71-1</inkml:trace>
  <inkml:trace contextRef="#ctx0" brushRef="#br0" timeOffset="77538.5">23883 17851 0,'0'0'0,"88"0"16,71 0-16,0 0 16,493-53-1,-105 0 1,-106 35 0,-88-17-1,-194 17 1,-124 1-1,-70-1 32</inkml:trace>
  <inkml:trace contextRef="#ctx0" brushRef="#br0" timeOffset="77773.75">26264 17533 0,'71'0'16,"70"53"0,-35 0-1,-53-18 1,-36-17-16,1 35 16,-18 0-1,-88 52 1,-159 37-1,159-90 1,-1 19 0</inkml:trace>
  <inkml:trace contextRef="#ctx0" brushRef="#br0" timeOffset="79123.91">21784 18768 0,'53'-124'16,"-35"71"-16,70-105 15,-53 34 1,71-52 0,0-18-1,17 17 17,18 19-17,53 16 1,-53 37-1,-35 34 1,71 18 0,-72 0-1,1 36 1,-35-1 0,-1 18-1,1-18 1,35-17-1,17 35 1,18-35 0,89 17 15,-107-17-15,142-18-1,17 18 1,-106-18-1,160-18 1,-178 36 0,72-71-1,-125 53 1,1-17 0,71-71-1,-107 70 1,36-35-1,-18-17 1,-35 34 0,53-69 15,-88 87-15,70-70-1,53-300 1,-71 194-1,-17-35 1,-17 0 0,-19 70-1,-17 36 1,0-54 0,-17 107-1,-1 35 1,0-53-1,1 105 1,17 1 0</inkml:trace>
  <inkml:trace contextRef="#ctx0" brushRef="#br0" timeOffset="83079.85">14852 12471 0,'0'0'0,"-88"229"15,35-141-15,-18 124 16,-70 70 0,18-53-1,52-88 1,1-35-1,17 53 1,17-71 0,19-52-1</inkml:trace>
  <inkml:trace contextRef="#ctx0" brushRef="#br0" timeOffset="83479.47">14129 13617 0,'-18'0'15,"0"53"-15,1-18 16,17 54 0,-18-1-1,18-18 1,-17-17 0,17-35-1,17 0 1,36-18-1,18 0 1,-1-18 0,1-17-1,17-1 1,-17 1 0,-36 35-1,-18 0 1</inkml:trace>
  <inkml:trace contextRef="#ctx0" brushRef="#br0" timeOffset="98439.05">28557 16157 0,'-17'-17'62,"-19"17"-62,19 0 16,-71 0-1,17 0 1,-88 0 0,124 0-1,-53 17 1,35-17-1,18 0 1,-36 0 0,-17 0 15,-18-35-31,88 35 0,-87-35 16,52-1-1,-106 1 1,35-18-1,54 36 17,52 17-17,1 0 1,-1 0 0,0 0 15</inkml:trace>
  <inkml:trace contextRef="#ctx0" brushRef="#br0" timeOffset="99094.15">27146 15699 0,'-35'17'32,"0"19"-32,-71 34 15,53-17 1,35-35 15,18-1-31,0 1 63,0 0 30,18 34-77,0 90 0,-1-1 15,1-88-31,-18 0 15,35-1 17,-35-16-32,18-19 15</inkml:trace>
  <inkml:trace contextRef="#ctx0" brushRef="#br0" timeOffset="103272.62">22119 18732 0,'18'0'0,"-18"-17"16,53-54 0,-53 54-1,35-1-15,18-70 16,88-36-1,-123 89 1,264-141 31,-106 70-16,-35 53 0,-52 0 1,-37 53-17,19-35 1,-36 35 0,-17 0-1,53-36 1,-36 36-16,53 0 15,0-17 1,18-1 0,17 1-1,1 17 1,17 0 0,141 0-1,-105 0 1,-71 0-1,-54 0 1,37 0 0,-54 0-1,0-18 1,0 18 15,-17 0-15,-18-18 15,18 18-15,-1-17 62,1-1-63,0 0-15,-1 1 16,1-1 0,17 0-1,0 1 17,-35-1-17,0 1-15</inkml:trace>
  <inkml:trace contextRef="#ctx0" brushRef="#br0" timeOffset="104014.81">24994 17498 0,'36'0'125,"-19"0"-125,18 0 16,1 17 0,-19 19-1,1-19 1,-18 19 0,-18 34-1,18-35 1,-35 18-1,-18 18 1,53-53 0,0-1 46</inkml:trace>
  <inkml:trace contextRef="#ctx0" brushRef="#br0" timeOffset="109472.44">26000 16316 0,'0'0'0,"-53"0"15,35 0-15,-35 0 32,18 0-32,35 18 46,0-1-30,18-17 15,17 0-15,18 0 0,-36 0-1,1-35-15,0 17 16,-18 1-1,-18 17 32,-35 70-31,53-34-16,0 69 16,0-69 15,35-1-16,-17-35 1,17-88 0,-17 52-1,-18 1-15,0-18 16,-35 18 0,-36 35-1,1 35 1,17 89 15,53-107-31,0 19 16,35-19-1,18-17 17,17 0-32,1-123 31,-71 70-16,0 0 1,-18 35 0,-52 1-1,-36 123 1,35 35 0,71-71-1,-17 107 1</inkml:trace>
  <inkml:trace contextRef="#ctx0" brushRef="#br0" timeOffset="110843.5">23125 17163 0,'-18'0'125,"0"0"-110,1 17-15,-19 19 16,19-19-16,17 36 16,0-18-1,17-17 17,19-18-17,17-18 1,17-87-1,-70 34 1,0 53 0,0 1-1,-35 52 1,0 36 0,35-1-1,0-17 1,35-53-1,0 0 1,0-53 0,-35-53 15,0 71-31,0 17 31,-70 18-15,-36 36-1,71 17 1,17 17 0,18-35-1,53-17 1,18-18 0,-19-53-1,1-17 1,-53 34 15,0 54 47</inkml:trace>
  <inkml:trace contextRef="#ctx0" brushRef="#br0" timeOffset="115563.51">21907 18521 0,'0'-18'15,"0"1"1,0-1-1,0 0-15,18-17 32,0 0-32,-1-18 31,54-88 0,-18 88 16,-35 17-47,-18 19 16,17-1 15,1 1-15,-18-1-1,35-17 1,-17 17-1,-1-17 1,19 17 0,-19 0-1,1-17 1,17 0 0,18-18-1,-18 18 1,18-1-1,0-16 1,0-1 15,0 0-15,-18 35 0,-17 18-1,17-35 1,1-1-1,16 1 1,-16 18 0,-19-19-1,54 19 1,-36-19 0,-17 36-1,17-17 1,18-19 15,0 19-31,-18 17 31,36-35-15,-18-1 0,-18 36-1,106-35 1,-35 0 15,53-18-15,-106 53-1,70-18 1,-52 1 0,87-19-1,-69 19 1,69-19-1,-70 19 1,54-1 15,-54 18-15,53-18 0,-18-17-1,-70 35 1,71-35-1,-54 0 1,71 17 0,18-35-1,-88 53 1,52-53 0,-88 53-1,54-35 1,-36 35 15,-18-35-15,53-1-1,-53 36 1,18-35 0,-17 17-1,69-52 1,-34-1 15,-1 1-15,-34 34-1,34-34 1,-34 35 0,34-71-1,-52 53 1,17-53-1,0 53 1,-17-53 15,17 36-15,-17-1-16,0-17 16,-1-36-1,-17-52 1,18 88-1,-18-71 1,17 106 0,-17-88-1,0 18 1,0 52 0,0-35-1,0 36 1,18-107 15,-18 124-15,0 0-1,0-52 1,0 52 0,0 0-16,0-35 15,0 35 1,0-36-1,0 72 1,0-54 0,0 54-1,18-36 1,-18 35 0,0-17-1,0 17 16,0 1 1</inkml:trace>
  <inkml:trace contextRef="#ctx0" brushRef="#br0" timeOffset="116570.16">26829 13406 0,'-18'35'31,"0"-18"-16,1 1-15,-54 35 32,54-53-32,-1 35 15,18-70 95,18 17-110,-1-17 15,1 17 1,0 1 0,17-18-1,-35 17 1,0 36 78,-18 17-79,-17 18 1,-18-18-1,0 53 1,18-35 0,17-53-1</inkml:trace>
  <inkml:trace contextRef="#ctx0" brushRef="#br0" timeOffset="117012.34">26829 13406 0,'17'0'63,"19"17"-48,17 18 1,52 54 0,1-36-1,-53-18 1,-53-18 0</inkml:trace>
  <inkml:trace contextRef="#ctx0" brushRef="#br0" timeOffset="121216.41">13811 14411 0,'0'18'156,"0"-1"-140,0 1-16,0 17 31,0 0-16,0-17-15,0 17 16,18 18 15,0-17-15,17 34 0,18 54-1,-18-72 1,0 19-1,-17 0 1,0-1 0,17 36-1,0 17 17,-35-105-32,35 35 15,1 18 1,-1-19-1,0 19 1,0-36 15,18 36-15,18-1 0,0 19-1,17-1 1,-35-18-1,70 54 1,-35-54 0,-35-17-1,35 18 1,-70-53-16,88 34 16,-18-16-1,-70-19 1,17 1-1,-17-18 1,-1 0 0,-17-35 46,0 17-62,0-17 16,0-36-1,0 36-15,0 17 32,18 54-1,17 17-31,-35-1 16,0 37-1,0-36-15,0-18 16,-35 106-1,-71-35 1,18 0 15,88-89-15,0 1 0,35-18-1,-17 0 1</inkml:trace>
  <inkml:trace contextRef="#ctx0" brushRef="#br0" timeOffset="121943.33">16704 16916 0,'18'0'16,"-1"0"31,36 0-32,71-18 1,-18-17 0,88-89-1,35-52 1,-88 35-1,88-106 1,-17-53 15,-159 247-15,70-141 0,-105 141-16,105-123 15,-87 88 1,17-36-1,-18 71 1,0 0-16,0-35 16,18-18-1,-17 18 1,17-106 0,-1 88-1,-16 0 16,-1 53-31,-35 18 16,0 17 0</inkml:trace>
  <inkml:trace contextRef="#ctx0" brushRef="#br0" timeOffset="122384.72">18556 14376 0,'0'0'16,"-53"35"-16,-70 36 15,-1-19 1,107-52-1,34-17 32,36-36-31,88-35 0,0-1-1,-52 54 1,-37 0-1,1 35 1,-35 0-16,17 35 31,18 18-15,-17 18 0,16-36-1,-16 0 1,-19-17-1,1 0 1</inkml:trace>
  <inkml:trace contextRef="#ctx0" brushRef="#br0" timeOffset="123804.19">22313 17798 0,'0'0'0,"0"-36"0,0 1 0,0-35 32,0-1-17,88-53 1,-17 54 0,17-18-1,36 17 1,17-17-1,-88 53-15,88-18 16,53-18 0,-53 54-1,141-36 1,0 17 0,-229 19-16,159-19 15,-124 19 16,106-18-31,-106 35 32,53-36-17,-70 19 1,52-19 0,-70 19-1,18-19 1,70-52-1,-17 0 1,-1 0 0,53-89-1,-35 19 1,18-72 0,-53 72-1,-18 34 1,-35 18-1,-35 18 17,35-18-17,-53 18 1,35 0 0,-35 17-1,0 1 1,18-36-1,-18 88 1,17-35 0,-17 36-1,0-18-15</inkml:trace>
  <inkml:trace contextRef="#ctx0" brushRef="#br0" timeOffset="124287.81">26282 14658 0,'-35'18'31,"-18"17"-15,-18 18 0,18-18-16,0 18 15,0-18 1,36-35-1,34-53 48,1 18-47,17 0-16,36-18 15,-36 18 1,-17 35-1,-18 17 32,35 36-31,-35-35 0,35 35-1,-17-36 1,0 1-1</inkml:trace>
  <inkml:trace contextRef="#ctx0" brushRef="#br0" timeOffset="134816.7">21590 6227 0,'18'-36'15,"17"19"-15,0-19 16,124-17 15,-18 36-31,-53 17 0,18 0 16,159 53 15,-142 70-31,-70 177 47,-247-106-31,-53-35-1,35-89 1,142-34 0,105-36 30,0 0-46,18 0 16,106 0 0,-124 0-16,89 70 15,17 71 1,-106 18 0,-52 88 15,-89-71-16,-282 142 1,88-177 0,-194-18-1,-106-105 1,459-18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3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9011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1-10-09T08:17:50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20091 9525 0,'0'0'0,"0"-18"0,-18 1 16,18-1-16,-18 18 15,18-18-15,-17 18 16,-1 0-16,0-17 15,-17 17-15,-35 35 32,-124 477-1,194 246 0,123 106 0,-52-528 1,-71-195-32,17 17 15,-17-69 1,-53 140 0,0-176-1,-35-18 1,0 0-1,53-35 1,17-35 0,-17-106-1,17 35 1,18 0 0</inkml:trace>
  <inkml:trace contextRef="#ctx0" brushRef="#br0" timeOffset="197.39">19579 11289 0,'0'0'0,"35"-18"16,18 1 0,88-36-1,-35 17 1,194-87 15,88-1-15</inkml:trace>
  <inkml:trace contextRef="#ctx0" brushRef="#br0" timeOffset="548.86">21078 10037 0,'-70'0'16,"17"88"0,-18 18-1,71-71-15,-35 53 16,35 159-1,0-124 1,71 107 0,52-54-1,-35-141 17,-52-35-32,105-53 31,-71-70-16,19-247 1</inkml:trace>
  <inkml:trace contextRef="#ctx0" brushRef="#br0" timeOffset="784.29">21519 10336 0,'0'0'0,"106"230"15,35-19 1,-123-193 0,17 0-1,-17-18 1,-18-18 15,0-17-15,0-36-16</inkml:trace>
  <inkml:trace contextRef="#ctx0" brushRef="#br0" timeOffset="995.63">21766 10425 0,'-70'158'16,"-1"1"-1,54-124-15,-1 36 16,-35 35-1,53-89 1,18-34 15,35-54 1,123-176-32</inkml:trace>
  <inkml:trace contextRef="#ctx0" brushRef="#br0" timeOffset="1306.13">22049 9948 0,'123'89'32,"-52"-19"-32,105 71 15,0 0 1,-87-35-1,-54-35-15,-17 35 32,-36-18-32,-35 18 15,-35 17 17,70-105-32</inkml:trace>
  <inkml:trace contextRef="#ctx0" brushRef="#br0" timeOffset="5974.72">20426 12382 0,'35'0'15,"53"-17"1,424-18 0,-353 17-1,952-106 17,-494 54-17,-299 35 1,-195 17-16,-88 18 15,-17 0 1,-53 0 31</inkml:trace>
  <inkml:trace contextRef="#ctx0" brushRef="#br0" timeOffset="6779.76">21414 13670 0,'0'0'0,"0"-18"15,-36-34 1,-17 34 0,-52 18-1,-37 88 1,-34 106 0,123-35-1,36-36 1,69 1-1,90-71 1,52-53 0,-53-124-1,-18-34 1,-52-19 0,-71 89 15,0 53-16,0 123 17,0 0-17,35 88 1,0-70 0,1-18-1,-19-52-15,18-19 16,-35 1-1,18-18 1</inkml:trace>
  <inkml:trace contextRef="#ctx0" brushRef="#br0" timeOffset="7515.91">21043 13652 0,'0'0'15,"0"53"1,-70 36 0,-19 122-1,89-123 1,0-70-1,71 17 1,70-35 0,-17 0-16,-54-17 15,318-71 1,-300 88 0,-70 17-1,-53 107 1,-36-19-1,-35 37 1,36-19 0,52-105-1,36-18 17,52-71-17</inkml:trace>
  <inkml:trace contextRef="#ctx0" brushRef="#br0" timeOffset="7950.87">22437 13670 0,'-36'18'16,"-17"88"-1,36-71-15,-1-17 16,18 17 15,0-18-31,53-17 32,88 53-17,-70-17 1,-18 34-1,0 1 1,-18 52 0,-35 36-1,-71-88 1,-17-19 0,18-52-1,17-17 1,17-71-1,19-18 1,17 18 0</inkml:trace>
  <inkml:trace contextRef="#ctx0" brushRef="#br0" timeOffset="8158.92">22454 13741 0,'36'-18'15,"-72"36"-15,177-107 16,-88 54-16,18 18 16,-1-1-1,19 18 1,-72 0 0,1 0-1,0 18 1</inkml:trace>
  <inkml:trace contextRef="#ctx0" brushRef="#br0" timeOffset="8416.79">22948 13600 0,'53'70'0,"71"71"31,-1 36-15,53-19-1,-70-69 1,0-19 0,-88-70-1,-18-18 17,0-17-17,0-53 1,0-53-16</inkml:trace>
  <inkml:trace contextRef="#ctx0" brushRef="#br0" timeOffset="8629.29">23601 13741 0,'-18'35'0,"36"-70"0,-71 105 15,0 18 1,-53 54-1,0-19 1,89-70 0,52-71 46</inkml:trace>
  <inkml:trace contextRef="#ctx0" brushRef="#br0" timeOffset="8883.96">23795 13899 0,'106'-17'0,"-212"34"16,300-87 0,-124 70-1,54-35 1,-71 35-1,-36 0 1,1 0 0,0-18-1,-1 0-15,36-17 32,-35 0-32</inkml:trace>
  <inkml:trace contextRef="#ctx0" brushRef="#br0" timeOffset="9120.44">24518 13423 0,'0'35'15,"18"124"1,-1 18 0,36-36-1,-35-35 1,0-71-1,-18-18 1</inkml:trace>
  <inkml:trace contextRef="#ctx0" brushRef="#br0" timeOffset="12868.08">24465 8396 0,'0'0'0,"-70"71"16,17-18-16,-71 35 16,-105 106-1,-194 176 1,281-229 0,-193 159-1,265-229 1,-36 17-1,88-70 1</inkml:trace>
  <inkml:trace contextRef="#ctx0" brushRef="#br0" timeOffset="13159.13">22931 9472 0,'0'35'16,"-36"36"0,19-18-16,-1 53 15,0 141 16,18-194-31,0-1 16,53-52 0,159-35 15,17-71-15,106-52-1,-211 105 16</inkml:trace>
  <inkml:trace contextRef="#ctx0" brushRef="#br0" timeOffset="19445.32">14358 12418 0,'0'-18'31,"35"-35"-31,-17-17 16,0-213 15,-18 195-31,0 0 16,-106-35 0,-124-19-1,54 125 1,88 34-1,-18 213 1,88 34 0,18 71-1,89 18 1,-1 18 0,-53-124-1,-35-18 1,0-106-1,0-34 17,-35-72-17,0 1 1,-36-18 0,0 0-1,-70-88 1,106 70-1,-53-105 1,70 87 0</inkml:trace>
  <inkml:trace contextRef="#ctx0" brushRef="#br0" timeOffset="19645.09">13300 13159 0,'0'0'0,"88"-18"16,71 0-1,123-17 17,-70 0-17,-71-1 1,-106 1 0,-35 0-1,35-36-15</inkml:trace>
  <inkml:trace contextRef="#ctx0" brushRef="#br0" timeOffset="20067.18">14905 11800 0,'-18'36'31,"-52"228"-16,-1 54 1,18 17 0,53 0-1,53-106 1,0-105 0,-18-71-1,1-36 1,34-52-1,-17-35 17,35-1-32</inkml:trace>
  <inkml:trace contextRef="#ctx0" brushRef="#br0" timeOffset="20772.43">15505 11518 0,'0'0'0,"0"212"0,0 0 16,0-71 15,0-71-31,0-35 16,0-87 31,35 34-32,18-53 1,-18 54 0,0 17-1,18 17 1,-17 54 0,-36-36-1,0 18 1,-53 0 15,0-35-31,-18-1 31,36-17-31,-36 0 32,18 0-17,-35 0-15</inkml:trace>
  <inkml:trace contextRef="#ctx0" brushRef="#br0" timeOffset="21012.54">15522 12559 0,'0'0'0,"371"-18"31,-283 1-31,106-36 32,-159 35-32,0 0 31,-35 36 0</inkml:trace>
  <inkml:trace contextRef="#ctx0" brushRef="#br0" timeOffset="21570.4">15752 13000 0,'0'0'0,"-36"-35"31,19 35-15,-1 35-1,-17 53 1,35 0-1,0-17 1,0-36 0,35-17-16,18-18 31,17-53-31,-17 0 16,36-35-1,-54 35 1,-18 53 15,-17 141 0,36-71-15,-19-34 0,1-36-16,35 17 15,-18-34 1,18-124-1,0 52 1,-35 1-16</inkml:trace>
  <inkml:trace contextRef="#ctx0" brushRef="#br0" timeOffset="21870.7">16439 11659 0,'0'0'0,"106"212"15,-53-106-15,106 194 16,0 0 0,-89-54-1,-70-140 1,0 88-16,-123 36 15,-36-89 1,36-53 0,34-35-1,72-36 1,-1 1 0</inkml:trace>
  <inkml:trace contextRef="#ctx0" brushRef="#br0" timeOffset="22655.45">13811 15487 0,'0'0'15,"53"-106"-15,0-35 16,-35 18 0,-18 52-1,0 53-15,0-52 16,-18 34 0,-35 36-1,-106 230 16,71 87-15,71-193-16,17 387 31,52-211-15,54-53 0,-35-71-1,-36-52 1,-70-53 15,-53-36-15,-1 0-1,-16-35 1,52 0 0,17-18-16,-16-17 15,-1-53 1</inkml:trace>
  <inkml:trace contextRef="#ctx0" brushRef="#br0" timeOffset="22823.84">13335 16598 0,'0'0'0,"141"-70"16,-70 17 0,70 0-1,-18 0 1,-17 0-1,-88 35 1,158-70 0</inkml:trace>
  <inkml:trace contextRef="#ctx0" brushRef="#br0" timeOffset="23172.42">14905 15011 0,'-53'70'31,"0"18"-31,-70 195 16,87-160-1,19 142 1,17-142-16,0 1 16,53 17-1,-1-35 1,54-71 15,-35-35-31,35-53 16,88-141 15</inkml:trace>
  <inkml:trace contextRef="#ctx0" brushRef="#br0" timeOffset="25166.67">16016 14693 0,'0'88'15,"0"-52"-15,0-1 16,0 18 0,0-18-16,0 18 0,0-18 15,0 18 1,-18 124 15,1-72 0</inkml:trace>
  <inkml:trace contextRef="#ctx0" brushRef="#br0" timeOffset="25415.85">15540 15716 0,'17'-17'16,"19"-1"0,193-17-1,124-1 1,-89 1 0,-105 17 15</inkml:trace>
  <inkml:trace contextRef="#ctx0" brushRef="#br0" timeOffset="26217.96">15787 16104 0,'0'53'15,"0"-35"1,0 17-16,0 53 16,0-70-1,17-18 17,1-18-1,0 18-16,-1 36 17,1-1-17,-18 53-15,18-17 16,70 140 0,-53-140-1,36 35 1,-71-89-1,0 19 1,0-19 0,0 1-1,-36 0 1,-17-1 0,-105-17-1,-125 0 1,125-17-1,34-72 17,107 19-17</inkml:trace>
  <inkml:trace contextRef="#ctx0" brushRef="#br0" timeOffset="26553.01">15734 16192 0,'0'-17'15,"18"17"1,-18-18-1,17 18-15,1-35 16,-1 35 0,54-53-1,35 18 1,-36-1 0,1 1-1,-18 35 1,-18-17-1,106-1-15</inkml:trace>
  <inkml:trace contextRef="#ctx0" brushRef="#br0" timeOffset="27002.01">17216 14764 0,'17'106'0,"54"264"16,-18 0 0,-18 36 15,-35-247-31,-18 17 0,-70 54 15,-35-72 1,17-87 15,71-36-15,-1-17 0,-17-1-16</inkml:trace>
  <inkml:trace contextRef="#ctx0" brushRef="#br0" timeOffset="35821.72">22490 8273 0,'0'17'47,"0"1"-31,-18 35-16,0 0 15,-70 123 1,-18 71-1,-52-35 1,122-159 0,1 0-1,0-36 1</inkml:trace>
  <inkml:trace contextRef="#ctx0" brushRef="#br0" timeOffset="36193.96">21978 9102 0,'-18'17'15,"1"71"17,-1-52-32,18 17 15,0-18 16,35-35 32,71-35-47,-88 17-1,0 18 1,-1 0-1</inkml:trace>
  <inkml:trace contextRef="#ctx0" brushRef="#br0" timeOffset="39397.67">28875 11077 0,'0'0'0,"-18"-35"0,1 17 15,-1-17-15,-17 17 16,-124 18 15,88 89-15,1 52-1,52 0 1,18-53 0,18-35-1,-1-35 1,19-18-16,-1 0 15,36-53 1,34-53 0,-34 18-1,-18-54 1,-36 107 15,-17 70 0,18 36-15,35 123 0,18-53-1,-1-35 1,-35-71-16,-17-17 31</inkml:trace>
  <inkml:trace contextRef="#ctx0" brushRef="#br0" timeOffset="39897.91">29228 11130 0,'17'18'16,"1"35"-16,52 70 16,19 36-1,-54-124 1,53 89 0,-70-124 15,-18-36 0,17 19-31,1-124 16,-18 17-1,0 36 1,0 70 15,-18 36 0,1 17-15,-19 1-16,1 52 16,-18 0-1,18-53 1,0 89 0,35-107-1</inkml:trace>
  <inkml:trace contextRef="#ctx0" brushRef="#br0" timeOffset="40181.54">29722 11448 0,'0'0'0,"35"-18"15,18-17-15,-18 35 16,88-36 0,-34 1-1,-19 35 1,-52-17 0,52-19-1,-17-17 1,-53 18-1,36-88 1</inkml:trace>
  <inkml:trace contextRef="#ctx0" brushRef="#br0" timeOffset="40615.21">30392 10813 0,'0'0'0,"35"194"16,-17-53-1,17 70 1,-17-87-16,-1-1 16,1-87-1,0-36 17,17-89-17,18-52 1,17 36-1,-34 69 1,-36 54 31,17 35-47,-17 17 16,0-34-1,-17 34 1,-72 54-1,54-107 1,-141 54 0,158-71-1</inkml:trace>
  <inkml:trace contextRef="#ctx0" brushRef="#br0" timeOffset="41239.4">31309 9878 0,'0'35'32,"-18"18"-17,1 0-15,-19 53 16,19-18-16,-54 35 15,36-34 1,17-72 0</inkml:trace>
  <inkml:trace contextRef="#ctx0" brushRef="#br0" timeOffset="41533.67">30815 10442 0,'0'0'0,"-18"88"16,18-17-1,0-18-15,18 0 16,70-18-1,18-17 1,71-54 0,34-87 15,-34-53-15,-160 105-1,-52 53 1</inkml:trace>
  <inkml:trace contextRef="#ctx0" brushRef="#br0" timeOffset="42085.76">29422 9807 0,'-124'230'31,"89"-160"-31,-106 124 32,35-88-32,-70 70 15,158-140 1,-35 17-1</inkml:trace>
  <inkml:trace contextRef="#ctx0" brushRef="#br0" timeOffset="42288.24">28769 10566 0,'0'17'16,"0"1"-16,0 17 16,18-35 46,-18 18-46</inkml:trace>
  <inkml:trace contextRef="#ctx0" brushRef="#br0" timeOffset="47990.93">29563 11959 0,'0'35'31,"0"36"-15,0-18-16,0 35 16,0 36-16,0-19 15,-36 89 16,19-158-15,17-72 15,0-16-15,0-195 0</inkml:trace>
  <inkml:trace contextRef="#ctx0" brushRef="#br0" timeOffset="48346.88">29563 11959 0,'-53'35'31,"18"1"-31,-1-1 31,19-17-31,34-36 94,19-17-78,-1 17-16,88-35 15,-70 36 1,-35 17-1,-18 52 48</inkml:trace>
  <inkml:trace contextRef="#ctx0" brushRef="#br0" timeOffset="48708.54">29369 13582 0,'88'0'31,"-53"70"-31,18-17 16,88 124-1,0-1 1,-123-141-1,-18-17 1</inkml:trace>
  <inkml:trace contextRef="#ctx0" brushRef="#br0" timeOffset="48908.66">29739 13600 0,'0'0'0,"-194"194"16,106-18 0,17 18 15,71-159-15,-17-17-1,70-36 1</inkml:trace>
  <inkml:trace contextRef="#ctx0" brushRef="#br0" timeOffset="49208.04">29986 13388 0,'0'0'0,"18"0"15,-1 0 1,36 18-1,-17 17 1,-36 53 0,-18-17-1,-17-19 1,17-34 15,18 0-15,0-1-1,18 1 1,-18 17 0</inkml:trace>
  <inkml:trace contextRef="#ctx0" brushRef="#br0" timeOffset="49562.17">29263 15311 0,'18'0'16,"-36"0"-16,88 0 15,1 52 1,17 37 0,53 69-1,-17 1 1,-71-71 0,0-35-1,-53-35 1,0-71 15,-89-141-15</inkml:trace>
  <inkml:trace contextRef="#ctx0" brushRef="#br0" timeOffset="49747.69">29580 15293 0,'-88'88'16,"176"-176"-16,-264 370 15,70-53 1,0-35 0,89-105-1,17-54 1,35-35 0</inkml:trace>
  <inkml:trace contextRef="#ctx0" brushRef="#br0" timeOffset="50174.63">29792 14905 0,'0'0'0,"88"0"15,-52 0 1,-19 0 0,1 17-1,-1 54 1,-17 17 0,-17-52-1,-36 34 1,-88 36 15,106-71-31,52-35 63,-17-17-17</inkml:trace>
  <inkml:trace contextRef="#ctx0" brushRef="#br0" timeOffset="57839.37">16633 9631 0,'0'53'63,"0"0"-48,-17 0-15,-1 158 32,-105 160-1,17-19 0,-18-87 0,71-124 1,36-106-32,-36 71 31,35-53-15,1-18-16,-1 1 15</inkml:trace>
  <inkml:trace contextRef="#ctx0" brushRef="#br0" timeOffset="58172.65">16016 11130 0,'-18'141'31,"18"-88"-31,0 0 16,0 18-1,0-36 1,0-17-1,18-1 1,0-17 0,-1 0-1,1 0 1,0 0 0,35 0-1</inkml:trace>
  <inkml:trace contextRef="#ctx0" brushRef="#br0" timeOffset="60003.68">30886 10918 0,'0'0'0,"-36"-35"0,19 18 16,-1 17 0,0-18-16,-34 18 15,-1 0 1,0 106-1,-18 141 1,36 0 0,35-53-1,0 0 1,70-53 0,54-53-1,-89-70 1,36-71-1,-54-35 1,19-195 15,-36 142-15,-53-88 0,-18 70-16</inkml:trace>
  <inkml:trace contextRef="#ctx0" brushRef="#br0" timeOffset="60654.97">28504 10372 0,'-17'0'16,"-89"53"-1,18 35 1,0 18-16,-71 229 31,141-247-15,177 300 0,176-176-1,-53-142 1,-176-87-1,-71-125 1,-35-104 0,-70-1-1,-1 35 1,18 106 0,53 88-1,0 1-15</inkml:trace>
  <inkml:trace contextRef="#ctx0" brushRef="#br0" timeOffset="61970.41">8255 12047 0,'-265'406'15,"-140"423"1,70-212 0,-124 160-1,-70 52 1,458-706 0,-70 71-1,141-176 1,18-54 15,105-175-15,-52 70-1,317-459 1</inkml:trace>
  <inkml:trace contextRef="#ctx0" brushRef="#br0" timeOffset="62486.82">7214 12947 0,'0'0'0,"194"-88"15,36 17 1,52-35 0,88-17-1,-140 35-15,34-1 16,442-122-1,-177 52 1,229-17 0,-299 70-1,52 0 1,-334 53 0,-54 18-1,-34 35 16,-37 0-15,1 0 0,-35 0-1,0 0 1</inkml:trace>
  <inkml:trace contextRef="#ctx0" brushRef="#br0" timeOffset="63388.69">8767 13141 0,'0'18'16,"-18"17"-1,-53 159 1,-52 70 0,35 1-1,52-141 1,36-54-1,0-52 1,18-18 15,53-53-15,-1 18-16,71-71 16,18 0-1</inkml:trace>
  <inkml:trace contextRef="#ctx0" brushRef="#br0" timeOffset="63572">9543 13476 0,'53'0'16,"-106"0"-16,106 35 31,-53-17-15,35 0-1,0-1 1,53-17-1,-35-17 1,35-1 0</inkml:trace>
  <inkml:trace contextRef="#ctx0" brushRef="#br0" timeOffset="63755.53">10142 13370 0,'0'18'31,"18"-18"1,17 0-17,-17 0 1,35-18 0,17 1-16</inkml:trace>
  <inkml:trace contextRef="#ctx0" brushRef="#br0" timeOffset="64789.81">7232 16210 0,'70'-18'0,"142"-70"16,282-35-1,723-89 17,-635 89-32,53 70 31,35-53-16,-423 35-15,89 1 16,16-18 0,-122 17-1,-213 71-15,-17-18 16,-35 89 46</inkml:trace>
  <inkml:trace contextRef="#ctx0" brushRef="#br0" timeOffset="65402.76">11606 16281 0,'0'0'0,"-35"0"0,0 0 15,0 17-15,-177 213 32,124-36-17,70-89-15,18 19 16,88-1-1,194 19 1,-158-125 0,141 1-1,52-124 17,-211 0-17,-18-106 1,-88 89-1,-35-106 1,-1 158-16,-158-158 31,124 176-15,52 35 0,1 18-1,-1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3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9011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1-10-09T08:19:19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20708 8008 0,'0'18'15,"0"35"1,0-18-16,0 35 31,0-34-31,0-1 31,18-35 1,70 0-1,0-18 0,-17 124-15,-54-18-1,-17-17 17,-17-53-17,-36 17 1,-35-35 0,52 0-1,-17 0 1,53-35-1</inkml:trace>
  <inkml:trace contextRef="#ctx0" brushRef="#br0" timeOffset="277.22">20602 8114 0,'18'-18'31,"-1"1"-15,72-19-16,87-17 31,-88 18-15,-52 35-16,-19 0 15,1 0 1,-1 0 15</inkml:trace>
  <inkml:trace contextRef="#ctx0" brushRef="#br0" timeOffset="642.87">20655 8837 0,'35'-18'0,"-17"18"16,0-17 0,176-36-1,-53 35 1,-53 18 0,-53 0 15,-35-17-31,18 17 0</inkml:trace>
  <inkml:trace contextRef="#ctx0" brushRef="#br0" timeOffset="1226.42">20655 9260 0,'0'-17'16,"71"-19"-1,52-16 1,1 34 15,-19 36-15,-105-1-1,18 54 1,-18 17 0,-18-17-16,1-19 15,-107 90 1,-87 52-1,122-142 1,72-52 0,17-17 15,0-18-15,35 17 15,-17 18-31,-1 0 0,54 0 15,52 0 17,-34 0-17,-36-18 1,70-70 0,-123 53-1,35 0-15</inkml:trace>
  <inkml:trace contextRef="#ctx0" brushRef="#br0" timeOffset="2347.62">17321 9296 0,'0'88'16,"-88"124"-1,53-124-15,-36 70 16,-123 178 0,-17-37-1,87-87 1,54-88 0,52-71 15,18-36-31,-18-17 15,18 18 1,0-1 0,-53 36 15,18-17-15,0 17-1,17-18 1,1-18 15,17-34 47,0-1-78</inkml:trace>
  <inkml:trace contextRef="#ctx0" brushRef="#br0" timeOffset="2559.84">16334 11060 0,'-18'35'16,"18"-18"0,0 72-1,176-54 16,1-70-15,17-36-16,247-105 16,-212 88-1,89-54 1</inkml:trace>
  <inkml:trace contextRef="#ctx0" brushRef="#br0" timeOffset="3180.36">21749 8520 0,'0'17'47,"17"-17"-47,54 18 31,-36-18-31,89 0 15,-71 0 1,-18 0 0</inkml:trace>
  <inkml:trace contextRef="#ctx0" brushRef="#br0" timeOffset="3443.63">21590 8908 0,'0'0'0,"0"17"31,18-17 0,17 0-15,35 0-1,-34 0 1,17 0-16,194-70 0</inkml:trace>
  <inkml:trace contextRef="#ctx0" brushRef="#br0" timeOffset="3977.81">22931 8326 0,'0'0'0,"0"35"16,-18 18-16,0 0 16,18-36-1,18-17 32,70 0-31,-17-17-1,-1 17 1,18 70 0,-52 18-1,-36-17 1,0 17-1,-53-35 1,-53 0 15,71-53-15,17 0 0,-17-18-16,17-17 15,0 0-15</inkml:trace>
  <inkml:trace contextRef="#ctx0" brushRef="#br0" timeOffset="4194.39">22931 8378 0,'35'-17'31,"-18"17"-31,89-18 31,-35 1-31,-36 17 0,89-18 16,-54 18 15,1-35-15,-36 35-16</inkml:trace>
  <inkml:trace contextRef="#ctx0" brushRef="#br0" timeOffset="4531.05">23601 8484 0,'17'0'16,"36"0"15,-35-17-15,88-1-1,-18 18 1,-53 0-1</inkml:trace>
  <inkml:trace contextRef="#ctx0" brushRef="#br0" timeOffset="4745.27">23601 8767 0,'0'0'16,"53"0"15,-36 0-15,72-18 0,-19 18-1,-35 0 1,18-18-16</inkml:trace>
  <inkml:trace contextRef="#ctx0" brushRef="#br0" timeOffset="5195.45">24306 8290 0,'18'-17'31,"0"-1"-31,-1 0 16,54 1-1,-1 17 1,-52 17 0,53 107-1,-71 17 1,-18-35-1,-53-18 1,-176 53 0,159-106-1,71-35 1,34-53 15,89 1-15,88 34 15,-141 18-31,53 0 31,17 0-15,-105 0-16</inkml:trace>
  <inkml:trace contextRef="#ctx0" brushRef="#br0" timeOffset="5495.28">25047 8273 0,'-17'70'15,"-19"-17"1,19 71-16,-19 34 15,19-34 17,17-54-17,17-17 1,19-35-16,34-18 16,1-18-1,-18-35 1,0-17-16</inkml:trace>
  <inkml:trace contextRef="#ctx0" brushRef="#br0" timeOffset="5879.15">25471 8220 0,'17'0'46,"18"0"-30,1 0 0,-19 0-1,54 53 1,-53 0-16,-1-18 16,1 71-1,-142 141 1,1-106-1,88-124 1,-1 19 0,36-54 15,71-17-15,52-1-1,1 19 1,-54-1-1</inkml:trace>
  <inkml:trace contextRef="#ctx0" brushRef="#br0" timeOffset="6198.93">26053 8184 0,'0'0'0,"35"18"0,35 106 16,1 70 0,-36 0-1,-35-53 1,0 0 15,-35-71-15,17-34-1,18-54 17</inkml:trace>
  <inkml:trace contextRef="#ctx0" brushRef="#br0" timeOffset="6412.79">26776 8608 0,'0'0'0,"35"0"0,18 0 15,35 0 1,0-18 0,-52 0-1,17-17 1,-36 18 15,-17-1-15,18-35-16</inkml:trace>
  <inkml:trace contextRef="#ctx0" brushRef="#br0" timeOffset="6651.36">26987 8308 0,'-17'53'0,"-1"35"16,18-17-1,0 17 1,0-53-16,18 71 16,-1-71-1,-17-17 1,18-18 15,0 0-31</inkml:trace>
  <inkml:trace contextRef="#ctx0" brushRef="#br0" timeOffset="6900.04">27711 8061 0,'0'88'16,"17"53"0,1 36-1,-18-54 1,0 1 0,0-19 15</inkml:trace>
  <inkml:trace contextRef="#ctx0" brushRef="#br0" timeOffset="13136.64">27922 7849 0,'0'0'0,"-17"-17"15,-1-1-15,-17 0 16,17 1-16,-17 17 31,-106 106 0,123-18-31,-17 300 32,35-212-17,53 18 1,88 0 0,-18-123-1,-52-71 1,123 17 15,-124-122-31,1-19 31,-71 1-15,-35-195 0,-1 230-1,-34 0 1,35 35-1</inkml:trace>
  <inkml:trace contextRef="#ctx0" brushRef="#br0" timeOffset="13503.47">28469 8326 0,'18'0'16,"-1"0"-1,19 0 1,34 0-16,89-18 15,35 0 1,-106 18 0,-35 0-1,-35 0 1,-18-17 31</inkml:trace>
  <inkml:trace contextRef="#ctx0" brushRef="#br0" timeOffset="13753.89">29034 8114 0,'123'35'16,"-105"-17"-1,35 17-15,-18 18 16,-35 18 0,0 17-1,-71 18 1,36-54 0,35-34-1</inkml:trace>
  <inkml:trace contextRef="#ctx0" brushRef="#br0" timeOffset="14454.33">29880 8043 0,'0'0'0,"36"194"16,-36 53 15,0-159-31,0 36 16,0-1-1,0-105 1,0 0 0,0-89 15,0-35-31,0-176 15,17 18 17,36-72-17,-18 301 1,1 17 0,17 71 15,-1 71-16,-34-18 1,-18 0 0,-159 70 15,106-123-31,-17-36 16,105-17 46,53 36-46,18 34-1,-53-34-15,141 105 16,-70-53 0,193 71-1,-246-142 1,-54-17-1,-17-70 17,36-36-17,-36 71 1,17 17 0</inkml:trace>
  <inkml:trace contextRef="#ctx0" brushRef="#br0" timeOffset="16544.25">25700 7708 0,'0'0'0,"-106"0"15,53 0-15,-88 0 31,53 0-31,17 18 16,1 17-16,-1 0 16,-211 177 15,158-88-15,89-54-16,-18 18 15,18 89 1,53-1-1,87-17 1,54 0 0,106 17-1,-142-106 1,1-34 15,-36-19-15,-18-70-1,1-35 1,17-18 0,-17-17-1,-1 0 1,-34 52 0,-1 0-1,0 18 1,-35 36-1,0-36 1,0-18 0,0-34-1,-17-19 1,-19-17 0,1 35 15,17 0-16,1 71 1</inkml:trace>
  <inkml:trace contextRef="#ctx0" brushRef="#br0" timeOffset="16931">26617 6932 0,'0'18'16,"-18"35"-1,-34 35 1,-37 71 0,19-89-1,-1 18 1,54-52-1</inkml:trace>
  <inkml:trace contextRef="#ctx0" brushRef="#br0" timeOffset="17355.93">26423 7126 0,'18'-18'16,"-1"-17"-1,89-18 1,-35 0 0,-1 36-1,-52 17 1,0 0 46,34 176-46,-52-141 0,0 36-1,0-53 1</inkml:trace>
  <inkml:trace contextRef="#ctx0" brushRef="#br0" timeOffset="17809.22">27323 6615 0,'0'35'16,"-18"0"-1,0 18 1,1 0-16,17 53 16,0 17-1,17-52 1,1-54 0,17-17-1,1-17 1,69-89-1,-16-17 1,-37 17 0,-34 17-1,0-34 1,-36 35 15,-35 53-15,-53 35-1,71 0 1,0 35 0,0 53-1</inkml:trace>
  <inkml:trace contextRef="#ctx0" brushRef="#br0" timeOffset="18157.74">27393 6615 0,'18'0'16,"88"123"15,35 53-16,0 1 1,53-18 0,0-36-1,-141-105-15,70 17 16,124-17 0,0-71-1,-159-36 1,-52 19-1,-36 52 1,0 1 0</inkml:trace>
  <inkml:trace contextRef="#ctx0" brushRef="#br0" timeOffset="19559.11">24589 8008 0,'0'0'0,"0"-18"16,0 1-1,-36 17 1,1-18 0,17 18-16,-52 0 15,-18 18-15,-159 317 47,229 318 0,230-424-16,-159-194-31,141 0 31,-106-52-15,18-107 15,-89 89-31,1-194 32,-18-1-17,-53 1 1,0 70-1,0 1 1,36 140 0</inkml:trace>
  <inkml:trace contextRef="#ctx0" brushRef="#br0" timeOffset="19929.61">23830 6773 0,'-18'53'0,"1"141"16,17-35 0,17 35-1,19-18 1,17-105 0,-53-53-1,17-18 16,-17-53-15,18-18 0,-18 1-1,18-124-15</inkml:trace>
  <inkml:trace contextRef="#ctx0" brushRef="#br0" timeOffset="20328.57">23865 6932 0,'0'0'0,"-141"212"16,88-142-16,-88 107 15,88-124 1,36-53 0,17-89 15,35-52-16,18 18 1,0 52 0,-36 18 15,1 36-15,0 17-16,17 0 15,53 70 1,-35-52-1,106 52 1,-36-17 0,-105-53-1</inkml:trace>
  <inkml:trace contextRef="#ctx0" brushRef="#br0" timeOffset="20870.34">24447 6756 0,'0'88'16,"0"-18"-16,0-17 15,0 71 17,0-107-32,0 1 15,0-36 32,0-52-31,-17 35-16,17-89 15,0 36 1,0 35 0,17-18-1,19 36 1,34 106 15,-17-18-15,-35 35-1,0 71 1,-36-89 0,-17 1-1,-1-54 1,-70 89 0,71-88-1</inkml:trace>
  <inkml:trace contextRef="#ctx0" brushRef="#br0" timeOffset="25257.38">21449 9366 0,'35'0'94,"265"-176"-63,-71 17-15,-35 0-1,53-70 1,-88 35 0,-88 35 15,-36 142-31,-17-54 31,-1 53-31,-17 1 16,18-36-1,17 18 1,36-54 0,-36 72-1,88-54 1,-70 71 0,0 0-1,53 18 1,18 17-1,-36 0 1,35 54 0,142 122-1,-89-105 17,-88-35-17,-52-71 1</inkml:trace>
  <inkml:trace contextRef="#ctx0" brushRef="#br0" timeOffset="25650.99">24077 8308 0,'18'0'16,"-1"35"0,1 0-1,35 36 1,-35-36 15,-18-17-15,0 0-1,-18-1-15,-53 18 32,54-35-32,-19 36 0,19-19 31,-1 1-16,18 0 1,0-1 0</inkml:trace>
  <inkml:trace contextRef="#ctx0" brushRef="#br0" timeOffset="32863.58">18503 9772 0,'0'18'31,"0"281"-15,-17 336 31,17-423-32,-18-88-15,18-54 16,-35 89-1,17-71 1,18-70 0</inkml:trace>
  <inkml:trace contextRef="#ctx0" brushRef="#br0" timeOffset="33161.16">18274 11077 0,'0'0'0,"0"18"16,18 105-1,-18-70 1,35 88 0,0-52-1,-17-72-15,17-17 16,18 0 0,141-106 15,-53-52-16,-17 52-15,-54 18 32,353-177-32</inkml:trace>
  <inkml:trace contextRef="#ctx0" brushRef="#br0" timeOffset="33701.87">20849 9631 0,'-17'17'15,"17"195"1,70 88-1,1-35 1,34 123 0,-34-141-1,88 52 1,-53-140 0,-18-35 15,-88-107-16,0-34 48,-71-54-47</inkml:trace>
  <inkml:trace contextRef="#ctx0" brushRef="#br0" timeOffset="34014.08">21272 11518 0,'0'35'15,"0"1"1,18 17 0,17-36-1,-17-17 1,0 0-16,-1 0 31,1-17-15,0-1-1,17 0 1,18-35 0,-18 36-1,-35-1 1,18 18-1</inkml:trace>
  <inkml:trace contextRef="#ctx0" brushRef="#br0" timeOffset="47604.23">21625 11712 0,'0'-17'16,"0"-1"-1,0-35 17,0 18-17,-106-53 17,71 88-1,18-18-31,-19 0 31,1 18-15,-18 0-1,-53 0 1,53 0 0,-35 18-1,53 17 1,-18-17-16,18 17 15,-1-17 1,1 17 15,17-35-31,1 18 16,-18-1 0,-1 36 15,-17 0-31,18 0 31,0 35-31,35-52 16,-18 52-1,0 0 1,18 71 0,0-1-1,18 19 1,0-107-1,17 1 1,0-1 0,18-34-1,0 17 1,35-18 15,-17-17-31,-1-18 31,107 0-31,35-71 32,-177 53-17,124-105 1,-124 88 0,88-106-1,-123 123 1,53-70-1,-35-18 1,-1 18 15,-17 70-31,-17-105 16,-18 17 0,-18 18-1,-36-36 16,-16 1-15,69 105 0,-69-53-1,16 36 1,-52 17 0,106 18-1,0 0 1</inkml:trace>
  <inkml:trace contextRef="#ctx0" brushRef="#br0" timeOffset="54370.8">19226 11501 0,'-35'-18'62,"0"0"-62,-36 1 16,18-1-16,-70 0 16,35 1-1,-71-1-15,-388-17 32,-158 35-1,387 35-16,-17-17 1,88-1 0,-88 1-1,106-18 17,-89 0-17,142 0 1,-1 18-1,-34-1 1,69 1 0,-34 17-1,17-35 1,36 18 0,35-1-1,35-17 1,-35 36-1,-18 17 1,53-36 0,-35 36-1,70-35 17,0 17-17,18-17 1,0 35-1,0-36 1,18 107 0,35 87-1,-53-87 1,0 35 0,0-18 15,18-53-31,-18-35 15,0 35 1,17 0 0,1 0 15,17-35-15,-17-35-1,-1 0 1,1-18 15,17 0-15,71 0-1,53 0 1,141 0 0,70 17-1,89 1 1,176 35-1,70-18 1,-422-17 0,-195-18-16,265 0 31,-124 0-15,-141 0-1,-35 0-15,17 0 16,19 0-1,-54 0 1,18 0 0,35 0-1,18-18 1,88 18 0,-35-17-1,35 17 1,-18-18-1,-17 0 1,-18 1 15,0-1-15,-35 18 0,-53-18-1,-36 18-15,19 0 16,-19-17-1,1 17 1,0 0 15,-18-18-15,17 18 0,1-35-1,-18 17 1,18 0-1,-1-34 17,1-54-17,-18 53-15,0-35 16,0-89 0,-18-211-1,18 265 1,0-54-1,0-123 1,0 159 15,0 0-31,0 53 32,0 17-17,-17 54 16,-1-1 16,-17 18-31,-18 0-16,-35 0 16,-89 0-1,-105 35 1,-212 71-1,159-35 1,88-36 15,194-35-31,-53 18 32,106-1-17</inkml:trace>
  <inkml:trace contextRef="#ctx0" brushRef="#br0" timeOffset="78640.72">14958 15928 0,'0'0'16,"-53"-35"-16,18 35 0,-18 0 15,-141 158 17,17 407-1,318-159 0,-52-336-31,157 18 31,19-176-15,-141-106 0,-72-247 15,-87 318-16,-71-160 1,18 125 0,88 140-1,-35 36 17,17 52-17,-17 54 1,17-36-1,1-35 1</inkml:trace>
  <inkml:trace contextRef="#ctx0" brushRef="#br0" timeOffset="78908.19">15011 16422 0,'17'35'16,"1"-35"0,35 71-1,-18-36-15,142 159 16,17 18 0,-18-89-1,-88-123 1,-35-70-1,0-195 17</inkml:trace>
  <inkml:trace contextRef="#ctx0" brushRef="#br0" timeOffset="79137.74">16175 16016 0,'-53'265'16,"35"-195"-1,1 107 1,-1 70 0,36-212-1,52 18 1,36-36-1,-35-70 1</inkml:trace>
  <inkml:trace contextRef="#ctx0" brushRef="#br0" timeOffset="79478.31">16775 16175 0,'-18'35'15,"0"18"1,18 35 0,0 36-1,18-54 1,17-34 0,36-19-1,-36-70-15,0 0 16,18-247 15,-53 195-31,-53-213 16,-17 212-1,-18 53 1,70 53 15,0 0-31</inkml:trace>
  <inkml:trace contextRef="#ctx0" brushRef="#br0" timeOffset="79754.71">17480 15557 0,'0'0'0,"177"53"16,-125 18-16,19 17 15,-36 106 1,-52-35 0,-107 106 15,36-142-31,70-88 16,18-17-1,106-106 16</inkml:trace>
  <inkml:trace contextRef="#ctx0" brushRef="#br0" timeOffset="80062.08">18909 15628 0,'-18'18'16,"-70"246"0,17 36-1,71-176 1,-17 34-16,52 72 16,36-107 15,17-52-31,18-71 31,-36 0-15,54-89-1,34-87 1</inkml:trace>
  <inkml:trace contextRef="#ctx0" brushRef="#br0" timeOffset="80988.05">19738 16228 0,'0'-18'31,"18"18"-31,52 0 16,-17 0-16,70-18 15,19 18 1,-1-35 0,-106 18-16,53-54 31</inkml:trace>
  <inkml:trace contextRef="#ctx0" brushRef="#br0" timeOffset="81406.92">20602 15505 0,'0'0'0,"106"599"15,-106-493 1,35 176-1,-35-246 1,18-1 0,17-123 31,18 17-47,18-17 15,-1 70 16,-34 18-31,-19 18 32,-17 70-17,-17-35 1,-54 35 0,36-70-16,-18 17 15,-18 0 1,36-17-1,70-53 17</inkml:trace>
  <inkml:trace contextRef="#ctx0" brushRef="#br0" timeOffset="81698.57">21237 15416 0,'212'336'15,"-159"-213"1,35 89 0,-53-18-1,-35-124 1,-70-17-1,17 18-15,-53 17 16,-35 0 0,70 0-1,36-70 17</inkml:trace>
  <inkml:trace contextRef="#ctx0" brushRef="#br0" timeOffset="98727.72">9243 16898 0</inkml:trace>
  <inkml:trace contextRef="#ctx0" brushRef="#br0" timeOffset="100061.77">9260 16951 0,'0'-35'16,"0"17"0,0-17-16,-53-36 31,-17 54-31,-212 158 31,158 17-31,-35 248 31,318-159 1,88-265-1,-53-229 0,-123 1 0,-71 175-31,0 18 16,-18-17 0,0 34-1,-17 36-15</inkml:trace>
  <inkml:trace contextRef="#ctx0" brushRef="#br0" timeOffset="100312.6">8802 17357 0,'0'0'0,"35"35"16,89 53 0,-36-35-1,0-18 1,88 54-1,-87-19 1,-72-70 0,-17-18 15</inkml:trace>
  <inkml:trace contextRef="#ctx0" brushRef="#br0" timeOffset="100550.9">9613 16880 0,'-35'106'16,"0"-35"0,-1 70-1,19-106-15,17 18 16,0 18-1,35-71 17,-17-18-17</inkml:trace>
  <inkml:trace contextRef="#ctx0" brushRef="#br0" timeOffset="100815.32">9790 17004 0,'0'53'15,"0"0"1,35 88 0,-18-106-1,36 36 1,-35-54-1,0-34 17,-1-19-17,-17-140 1</inkml:trace>
  <inkml:trace contextRef="#ctx0" brushRef="#br0" timeOffset="101043.76">9948 16951 0,'0'0'0,"0"53"16,18-18-16,-18 36 31,-18-36-15,-17 18-1,-18 17 1,18 1-1,17-71 1,18 35 0,-17-35-16</inkml:trace>
  <inkml:trace contextRef="#ctx0" brushRef="#br0" timeOffset="101363.58">10266 16810 0,'17'0'15,"1"0"1,53 123-1,-54 36 1,-17-35 0,0-72-16,-35 54 15,-18-53 1,35-18 0</inkml:trace>
  <inkml:trace contextRef="#ctx0" brushRef="#br0" timeOffset="101549.06">10389 17233 0,'141'-70'15,"-17"34"1,35 1-1,-124 35 1,0-18-16,-17 18 16</inkml:trace>
  <inkml:trace contextRef="#ctx0" brushRef="#br0" timeOffset="101801.57">10742 17268 0,'18'0'32,"17"0"-17,-17 0 1,52-17-1,1-1 1,-54 18-16,1 0 16,17-53-1</inkml:trace>
  <inkml:trace contextRef="#ctx0" brushRef="#br0" timeOffset="102017.48">11130 17145 0,'0'0'0,"53"123"31,0-52-31,-18-36 16,89 53 0,-18-52-1,-54-19 1,-34-17-1</inkml:trace>
  <inkml:trace contextRef="#ctx0" brushRef="#br0" timeOffset="102196.51">11465 17180 0,'0'0'0,"-53"88"31,53-70-31,-35 35 16,-71 106 0,36-89-1,52-34 1</inkml:trace>
  <inkml:trace contextRef="#ctx0" brushRef="#br0" timeOffset="102412.98">11730 17374 0,'212'-17'15,"-424"34"-15,459-52 16,-194 17-16,53 18 31,-36 0-31,-17-17 16,-53-1-1</inkml:trace>
  <inkml:trace contextRef="#ctx0" brushRef="#br0" timeOffset="102576.31">12365 17074 0,'0'53'15,"0"36"1,0 16-16,0 107 16,17 88-1,1-177 1,17 1 0</inkml:trace>
  <inkml:trace contextRef="#ctx0" brushRef="#br0" timeOffset="103531.32">9825 15822 0,'0'0'0,"-35"53"0,-18 141 15,53-71 1,0-52 0,17-36-1,19-17-15,69 0 31,89-248 1,-123-34 15,-71 158-16,-18 106-16,1 0 1,-19 53-16</inkml:trace>
  <inkml:trace contextRef="#ctx0" brushRef="#br0" timeOffset="103748.36">9931 16069 0,'0'0'16,"70"159"-16,18-71 16,89 71 15,-71-106-15,-36-18-1,1-35 1</inkml:trace>
  <inkml:trace contextRef="#ctx0" brushRef="#br0" timeOffset="103977.41">10672 16104 0,'-36'53'15,"1"18"1,35-18 0,0 0 15,0-36-15,0 19-1</inkml:trace>
  <inkml:trace contextRef="#ctx0" brushRef="#br0" timeOffset="104295.91">10760 16228 0,'0'35'16,"-18"0"-1,0 1-15,18 34 16,0-17 15,18-18-31,0-35 16,-1 0 15,1-35-15,17-53-1,-17 17 1,-18 36-16,0 0 15,0-18 1,0 35 0</inkml:trace>
  <inkml:trace contextRef="#ctx0" brushRef="#br0" timeOffset="104539.28">10866 16069 0,'35'176'16,"-18"-123"-1,-17 18 1,18-36-16,-18 0 16,0 54-1,0-54 1,-18-17-1,18-36 32</inkml:trace>
  <inkml:trace contextRef="#ctx0" brushRef="#br0" timeOffset="104744.39">11165 16245 0,'0'0'0,"18"0"16,0 0-16,17 0 31,18 0-15,-18 0-16,0 0 16,1 0-1,-19 0 1</inkml:trace>
  <inkml:trace contextRef="#ctx0" brushRef="#br0" timeOffset="104945.71">11130 16528 0,'0'0'0,"-18"35"15,71-53 16,36-17-15,-1 0 15,18 17-15,17 0-16</inkml:trace>
  <inkml:trace contextRef="#ctx0" brushRef="#br0" timeOffset="105145.43">11800 16334 0,'0'0'0,"18"0"15,70 0 17,18 0-17,0 0 1,-71-18 15,36 0-31</inkml:trace>
  <inkml:trace contextRef="#ctx0" brushRef="#br0" timeOffset="105337.56">12471 16087 0,'0'0'0,"0"105"16,-53 178-1,53-19 1,0-34 0,0-125-1,0-52 1</inkml:trace>
  <inkml:trace contextRef="#ctx0" brushRef="#br0" timeOffset="-179973.31">23248 15416 0,'0'18'47,"-35"88"-47,17-36 15,-35 142 1,18-53 0,-18 105-1,35-105-15,18 229 32,36-370-17,-19-18 1,54-35 31</inkml:trace>
  <inkml:trace contextRef="#ctx0" brushRef="#br0" timeOffset="-179651.76">23636 15875 0,'35'106'0,"54"70"15,-19 1 1,-35-89 15,-17-71-15,-18 1-1,18-18 32,-18-35-47</inkml:trace>
  <inkml:trace contextRef="#ctx0" brushRef="#br0" timeOffset="-179391.64">23918 15910 0,'0'53'31,"-53"124"-31,-17-54 16,-54 71 15,1-35-15,35-36-1,52-52 1,19-54 0,17-34-1,88-124 1</inkml:trace>
  <inkml:trace contextRef="#ctx0" brushRef="#br0" timeOffset="-179124.19">24201 16051 0,'17'0'16,"1"0"-1,17 0 1,89-17 0,-19 17-1,1-18-15,106 18 16,17-18 0,-141 18-1,-70-17 1</inkml:trace>
  <inkml:trace contextRef="#ctx0" brushRef="#br0" timeOffset="-178854.8">25171 16016 0,'0'0'16,"0"159"0,17 0-1,-17-54-15,0-52 16,18 0 0,-18-35-1,18-18 16,-18-35-15</inkml:trace>
  <inkml:trace contextRef="#ctx0" brushRef="#br0" timeOffset="-178605.82">25612 15840 0,'0'0'15,"105"141"1,-34 18 0,-36-18-1,-17-18 1,-18 1 0,0-89-16,-35 53 15,17-70 1,0-1-1</inkml:trace>
  <inkml:trace contextRef="#ctx0" brushRef="#br0" timeOffset="-178289.56">26441 15575 0,'-18'53'32,"-17"53"-17,-1 0-15,19 0 16,-71 299 0,52 1-1,54-212 1,53-106-1,-1-88 1,36-35 0,35-142-1,-70 36 1,17 0 0</inkml:trace>
  <inkml:trace contextRef="#ctx0" brushRef="#br0" timeOffset="-177870.62">27270 15522 0,'-18'35'0,"-52"107"15,-1 69 1,18 1-1,18-53 1,35-36 0,35-52-1,36-54 1,-36-34 0,18-124-1,0-71 16,-36 36-15,-17 34 0,0 19-1,-17 88-15,-36-1 16,0 36 0,0 0-1,35 36 1,-105 140-1</inkml:trace>
  <inkml:trace contextRef="#ctx0" brushRef="#br0" timeOffset="-177626.76">26970 15928 0,'0'35'16,"70"36"-1,54 70 1,52 0 0,-70-53-1,-53-53 1,-35-17 0,-1-18-1,1-18 16</inkml:trace>
  <inkml:trace contextRef="#ctx0" brushRef="#br0" timeOffset="-177304.94">27869 15593 0,'0'35'16,"-17"36"-16,-18-1 15,17 71 1,-17 106 0,17-53-1,18-88 1,35-53-1,1-18 1,-19-35 0,1-17-1,35-36 1</inkml:trace>
  <inkml:trace contextRef="#ctx0" brushRef="#br0" timeOffset="-177002.2">28028 15752 0,'18'105'15,"35"36"1,17 1-1,-17-72 1,-18-17 0,-17-35-1,-18-54 48,0-34-48</inkml:trace>
  <inkml:trace contextRef="#ctx0" brushRef="#br0" timeOffset="-176769.07">28240 15734 0,'0'0'15,"-18"106"-15,-70 35 16,35-35-1,35-36 1,18-52 0,-17-1-1,17 1 1,88-141 31</inkml:trace>
  <inkml:trace contextRef="#ctx0" brushRef="#br0" timeOffset="-176501.5">28593 15434 0,'0'0'0,"141"247"15,-71-18 1,-52-35-1,-18-70 1,-18-1 0,-17-70-1,-18 18 1,18-71 15,17 0-15,18-71-1</inkml:trace>
  <inkml:trace contextRef="#ctx0" brushRef="#br0" timeOffset="-176237.94">29122 15399 0,'0'0'0,"123"282"15,-70-53 1,-18-70 0,-35 17-1,-105-17 1,-36-53 15,105-71-31,-34 1 16,34-19-1,1-17-15</inkml:trace>
  <inkml:trace contextRef="#ctx0" brushRef="#br0" timeOffset="-175182.93">23707 17074 0,'0'0'0,"0"36"16,-36 17-1,36 17 1,0-35 0,0 1-1,36-36 17,34 0-32,142-106 15,70 0 1,71 71-1,35 35 1,141 35 0,-158 71-1,-1 53 17,-211-54-17,-124-69-15,-17-19 16,-18 19-1,17-54 32,36-70-31,0 0 0,18-1-1,-1 54 1,-17 35-1,18 0 1,52 35 0,124 18-1,88-17 17,-35-36-17,-176 0-15,140-71 16,-229 53-1,54-70 1,-89 53 0,0 0 15</inkml:trace>
  <inkml:trace contextRef="#ctx0" brushRef="#br0" timeOffset="-164929.29">23125 15610 0,'35'-35'63,"0"0"-63,18 0 15,18-36-15,87 0 16,72-17 15,-19 53-15,19 17 0,-36 18-1,70 0 1,89 36-1,-53 69 1,-36 1 0,-158-35-16,88 52 15,-70-34 1,-124-72 0,0 1-1</inkml:trace>
  <inkml:trace contextRef="#ctx0" brushRef="#br0" timeOffset="-164450.89">25823 15205 0,'0'0'0,"18"-18"0,17 18 15,1 0 1,34 0 0,-52 0-1,35-18 1,-18 18 15,-17 0-15</inkml:trace>
  <inkml:trace contextRef="#ctx0" brushRef="#br0" timeOffset="-164208.45">26017 15363 0,'0'0'0,"0"-17"62,18-1-62,17-17 16,1 17-1,-1 1 17,0-36-32</inkml:trace>
  <inkml:trace contextRef="#ctx0" brushRef="#br0" timeOffset="-163823.45">26229 15152 0,'0'17'31,"0"36"-15,0-17 0,0 52-1,35-18 1,1-70 15,-19 0-15,18-17-16,-35-19 15,18-52 1,0 53 0,-18-53-1,-53 35 1,18 53-1,-230-35 1,89 105 0,140-17-1</inkml:trace>
  <inkml:trace contextRef="#ctx0" brushRef="#br0" timeOffset="-161605.8">24606 13088 0,'-17'-18'16,"-1"18"0,-17-17-1,-1 17-15,-228 88 47,140 53-31,54-70-16,70-36 15,-53 124 1,53-71 0,35-35-1,53-53 1,-35-18 0,53-70-1,0-53 1,-36 35-1,-34 35 1,-36 1 15,0 52-31,0 1 16,0 34 31,0 19-32,-18 158 1,18-124 0,18 54-1,52-36 1,1-53 0,-36-35-1,36-53 1,-54 18-1,54-89-15</inkml:trace>
  <inkml:trace contextRef="#ctx0" brushRef="#br0" timeOffset="-161332.95">24853 13176 0,'18'141'16,"35"-35"0,0-18-1,0-17 1,-36-71 0,1 0 30,-18-35-30,17-1 0,-17-69-16</inkml:trace>
  <inkml:trace contextRef="#ctx0" brushRef="#br0" timeOffset="-161105.95">25082 13176 0,'-35'71'16,"0"-1"0,-36 19-1,18-19-15,1-17 16,34-18 0,18-17-1,18-36 32,52-17-47</inkml:trace>
  <inkml:trace contextRef="#ctx0" brushRef="#br0" timeOffset="-160808.98">25329 13353 0,'0'0'0,"18"0"16,0 0-1,-1 0 1,19 0 0,87-18-1,89-17 1,-89 17-1,18 0 1,-35 1 15,-106-1-15</inkml:trace>
  <inkml:trace contextRef="#ctx0" brushRef="#br0" timeOffset="-160305.34">26176 12876 0,'0'71'16,"0"88"-1,0 88 1,18-53-1,-1-124 1,-17-52 0,18-53 15,0-36-15,52-35-1,-35 71 1,1 0-16,34-1 15,-17 36 1,-17 18 0,-19 17-1,-17 18 1,0 0 0,-35 0-1,-18-18 1,-18 1-1,18-19 1,18-17 15,18 0-31</inkml:trace>
  <inkml:trace contextRef="#ctx0" brushRef="#br0" timeOffset="-160026.46">27005 13070 0,'0'0'0,"53"0"15,0 0 1,-18 0-1,36 0 1,-54 0 0,1 0-1</inkml:trace>
  <inkml:trace contextRef="#ctx0" brushRef="#br0" timeOffset="-159786.95">26952 13388 0,'18'0'31,"88"-18"-16,0 1 1,123-19 15,-159 36-31,36-17 16,265-54 0</inkml:trace>
  <inkml:trace contextRef="#ctx0" brushRef="#br0" timeOffset="-159434.41">28293 13035 0,'-18'0'0,"-52"106"16,52-18-1,0 36 1,18-36-1,36 18-15,87 17 16,18-88 0,-35-35-1,-18-88 17,-53-18-17,-35-88 1,-35 18-1,-35 88 1,17 35 0,35 53-1</inkml:trace>
  <inkml:trace contextRef="#ctx0" brushRef="#br0" timeOffset="-131611.99">12823 8537 0,'0'0'0,"36"159"0,-19-53 16,-17 282-1,0-318 1,0 213-1,-17 122 1,-36-211 15,35-123-15,18-89 31,0-17-16</inkml:trace>
  <inkml:trace contextRef="#ctx0" brushRef="#br0" timeOffset="-130826.52">12823 8855 0,'-17'17'15,"-18"1"1,-36 35 0,36-18-1,17-17 1,36-53 31,17-18-32,0 17-15,1-17 16,16 1-16,1-19 16,-17 18-1,-19 53 1,1 0 46,-18 18-46,35-1 0,-17 19-16,-1-19 15,54 71 1,-53-35-1,-1-35 1,1 0 0</inkml:trace>
  <inkml:trace contextRef="#ctx0" brushRef="#br0" timeOffset="-126816.68">14235 8237 0,'17'0'16,"1"0"0,35 0 15,106 18 0,-89-18-31,18 0 31</inkml:trace>
  <inkml:trace contextRef="#ctx0" brushRef="#br0" timeOffset="-126444.74">14235 8555 0,'17'0'15,"18"0"1,-17 0-16,141 0 16,-71 0-1,0 0 1,-17 0 15,-36 0-15</inkml:trace>
  <inkml:trace contextRef="#ctx0" brushRef="#br0" timeOffset="-123899.14">15522 7973 0,'0'17'31,"0"36"-15,-17 0-16,-19 53 16,-34 229 15,70-211-31,0-71 15,0-18-15,70 18 47,-52-53-47,52-18 16,19-70 0,-19 0-1,-17-106 1,-53 70-1,-17-17 1,-36 53 0,35 70-1,0 1 1,1 17 15</inkml:trace>
  <inkml:trace contextRef="#ctx0" brushRef="#br0" timeOffset="-123633.06">15822 8202 0,'0'0'0,"106"18"16,-36-18-1,36 0 1,0 0 0,-18 0-1,-52 0-15,-1 0 16,-17 0 0</inkml:trace>
  <inkml:trace contextRef="#ctx0" brushRef="#br0" timeOffset="-123415.56">16210 7920 0,'0'0'0,"0"300"16,18-106-1,-1-71 1,1-52 0,0-36-1</inkml:trace>
  <inkml:trace contextRef="#ctx0" brushRef="#br0" timeOffset="-122567.71">16633 7955 0,'36'159'31,"-19"-36"-31,-17-34 0,18 16 16,0 89 0,-18-123-1,0-53-15,0-54 47,0 1-31,0-18-1,0-106 1,0 18 0,17 18-1,19 52 1,16 18 0,-16 36-1,17 17 1,-18 17-1,0 54 1,-17 17 0,-18 0-1,-53-17 1,-35-18 0,35-18-1,88-35 95,18 71-95,88 70 1,-35-71-1,35 1 1,-53-54 0,-52-17-1,-19 0-15,1 0 16,17-35 0,-35 0-1,18 17 16,-18 1-15,0-1 0</inkml:trace>
  <inkml:trace contextRef="#ctx0" brushRef="#br0" timeOffset="-120335.59">14676 9384 0,'0'0'0,"-18"0"0,36 0 94,34 0-78,-34 0-1,17 0-15,-17 0 31,-18 18 1</inkml:trace>
  <inkml:trace contextRef="#ctx0" brushRef="#br0" timeOffset="-120113.28">14552 9684 0,'18'0'0,"-1"0"16,54 0-1,-1-18 1,-17 0 0,18 1-1,-36 17 16,18-35-31</inkml:trace>
  <inkml:trace contextRef="#ctx0" brushRef="#br0" timeOffset="-119431.45">15222 9313 0,'0'0'0,"0"124"16,0-1-1,0 18 1,0-52 0,-17-37-1,-1-52 17,18-17-17,-18-36-15,18 0 16,0-35-1,0-71 1,18-53 0,35 124-1,35 18 1,-17 70 0,-36 35-1,0 35 1,-35-17-1,-70 89 1,-54-72 0,36-35-1,18-17 1,52-18 15,18 18 0,35-1-15,18 36-16,88 53 16,-53-71-1,142 124 1,-54-71 0,-105-52-1,-71-54 48,0 0-63,0 1 31,0-1-31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3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9011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1-10-09T08:25:22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22666 10495 0,'71'18'31,"-36"17"-31,18 18 16,282 335 15,-229-265-31,176 142 31,-247-247 16,-35-71-31,-17-71-1,17 36 1,-18 18-16</inkml:trace>
  <inkml:trace contextRef="#ctx0" brushRef="#br0" timeOffset="214.98">23389 10583 0,'-53'230'16,"18"-107"-1,17-70 1,1-18-16,-72 159 15,-16-53 1,87-70 0,18-53-1,18-71 32</inkml:trace>
  <inkml:trace contextRef="#ctx0" brushRef="#br0" timeOffset="448.24">23954 11112 0,'0'0'0,"70"-35"16,1 18 0,-1-19-1,-17 19 1,-35-1-1,35 0 17,-18 1-1,0-1-31</inkml:trace>
  <inkml:trace contextRef="#ctx0" brushRef="#br0" timeOffset="731.53">24518 10601 0,'0'18'16,"0"87"0,0 54-1,18-53-15,17 53 16,-17 0-1,17-54 1,-35-69 15,0-1-31,0 18 16,0 0 0,-18-18-1,-17 36-15</inkml:trace>
  <inkml:trace contextRef="#ctx0" brushRef="#br0" timeOffset="2682.83">24941 10918 0,'0'0'0,"89"0"0,-37-17 16,37-1-16,17 1 15,-36 17-15,36 0 31,-88 0-31,-18 17 63</inkml:trace>
  <inkml:trace contextRef="#ctx0" brushRef="#br0" timeOffset="2966.82">24924 11359 0,'17'0'47,"54"0"-31,17 0-16,106 0 15,53 0 17,-35-52-17,-142 16 1,-52 19 0,17-54-16</inkml:trace>
  <inkml:trace contextRef="#ctx0" brushRef="#br0" timeOffset="3450">26035 10636 0,'0'36'15,"0"16"-15,-18 72 32,1 88-17,17 17 1,0-70 0,70-71-1,-17-88 1,18 0-1,-18-35 1,17-54 0,-70 72-16,35-36 15,-17-124 1,-18 72 0,-18-1-1,1 70 1,-54-69-1,-35 16 1,-35 37 0,36 34-1,52 36 1,53-1 0</inkml:trace>
  <inkml:trace contextRef="#ctx0" brushRef="#br0" timeOffset="4326.72">23918 13264 0,'0'-52'16,"0"34"-16,53-17 31,18 35-15,17 17-1,35 177 1,-17 0 0,-88-123-1,123 158 1,-88-141-1,-53-70 17,0-89 15</inkml:trace>
  <inkml:trace contextRef="#ctx0" brushRef="#br0" timeOffset="4584.85">24412 13141 0,'-70'123'16,"140"-246"-16,-246 458 15,105-194 1,1 0 15,52-105-15</inkml:trace>
  <inkml:trace contextRef="#ctx0" brushRef="#br0" timeOffset="4830.45">24853 13388 0,'0'0'0,"106"-18"0,-18 1 15,-17-1 16,-18-17-31,17-1 32,-52 36-17,0-17 1</inkml:trace>
  <inkml:trace contextRef="#ctx0" brushRef="#br0" timeOffset="5091.62">24730 13705 0,'0'18'16,"17"-18"-1,54 18-15,-18-18 16,70 0-1,142-36 17,-177 1-17,124-53 1,-177 70 0,88-70-16</inkml:trace>
  <inkml:trace contextRef="#ctx0" brushRef="#br0" timeOffset="5332.02">26000 13035 0,'35'318'32,"-35"-160"-32,71 178 31,-54-195-31,36 0 15,0-18 17,-53-105-17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3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9011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1-10-09T08:25:37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6738 7620 0,'0'0'0,"247"35"0,-71-35 15,-17 18-15,88-18 16,176 0-1,-264 0-15,-35 0 16,528-71 31,-511 71-16,-70-17 0,141 17 1,176-36-1,-106 36-15,-141 0-16,-18-17 15,1 17 1,17 0-1,-70 0 1,-1 0 0</inkml:trace>
  <inkml:trace contextRef="#ctx0" brushRef="#br0" timeOffset="960.17">14287 7655 0,'18'0'62,"70"18"-62,36 0 16,35 17 0,140-18-1,37-17 1,-19 0 0,-229 0-16,0 0 15,-17 0 1</inkml:trace>
  <inkml:trace contextRef="#ctx0" brushRef="#br0" timeOffset="1949.87">3475 9013 0,'0'0'0,"17"0"0,36 0 16,53 0 15,124 0-16,193 18 1,-335-18 0,177 35-16,-160-35 15,636 124 1,-617-107 0,211 36-1,-88-35 1,-88-18-1,-71 0 1,-71 0 0,1 0-1</inkml:trace>
  <inkml:trace contextRef="#ctx0" brushRef="#br0" timeOffset="27271.98">4374 9613 0,'-17'159'0,"17"-89"16,-18 248-1,1-177 1,-1-17-16,0-54 16,18 36-16,0-71 15,-17 36 1,17-89 31,0-35-47,0-106 31</inkml:trace>
  <inkml:trace contextRef="#ctx0" brushRef="#br0" timeOffset="27841.12">4286 9666 0,'0'18'16,"-35"17"-1,17-17-15,-17 17 16,0 0-16,17-17 16,18-53 46,0 17-46,18 0-16,17-35 31,18 18-15,18 35-1,-54 0 1,54 18-1,-1 35 1,-34-36-16,16 19 16,-34-36-1,-18 17 1</inkml:trace>
  <inkml:trace contextRef="#ctx0" brushRef="#br0" timeOffset="28597.95">4251 11589 0,'0'0'0,"71"123"15,-54-52 1,1-36-16,35 53 15,35 71 1,-70-141 0,-18-89 46</inkml:trace>
  <inkml:trace contextRef="#ctx0" brushRef="#br0" timeOffset="28814.08">4516 11659 0,'-53'36'16,"35"52"0,-70 88-1,88-158 1,-35 52-16,17 1 15,0-36 1</inkml:trace>
  <inkml:trace contextRef="#ctx0" brushRef="#br0" timeOffset="29039.23">4551 11924 0,'35'0'15,"-70"0"-15,141 0 16,-71 0-16,18 0 16,53 0-1,-36 0 1,1-18-1,-71 1 17</inkml:trace>
  <inkml:trace contextRef="#ctx0" brushRef="#br0" timeOffset="29324.98">5080 11589 0,'0'17'16,"0"19"-1,0 17-15,0 123 16,0-53 0,0 1-1,18-106 1,-18-1-16,17 1 15,-17-36 17,18 1-17,17-36 1</inkml:trace>
  <inkml:trace contextRef="#ctx0" brushRef="#br0" timeOffset="29646.16">5433 11712 0,'17'0'16,"1"0"31,0 0-32,17 0 1,0 0 0,-17 0-16,17 0 15,-17 0 16</inkml:trace>
  <inkml:trace contextRef="#ctx0" brushRef="#br0" timeOffset="29926.23">5468 11906 0,'0'0'0,"0"18"16,35-18 46,18 0-46,18-18-16,-1 1 15,-17-1 1,35 0 0,36 1-16</inkml:trace>
  <inkml:trace contextRef="#ctx0" brushRef="#br0" timeOffset="30407.32">6368 11642 0,'0'35'31,"-18"18"-15,0 17-16,18 36 31,18-35-15,-18-36-16,53-17 15,-18-18 1,18 0 0,-18 0-1,1-71 1,-1-52-1,-35-18 1,-35 70 0,-1-17-1,-34 53 1,17 35 0,-18 17-1,1 18 16,35 18-15,17-17-16</inkml:trace>
  <inkml:trace contextRef="#ctx0" brushRef="#br0" timeOffset="31259.79">5098 13088 0,'0'0'0,"88"-53"16,0 35 0,35 1-1,-105 17 1,53 88 0,52 141-1,-35-17 16,-35-106-15,-17-36 0,-36-52-1,17-18 1,-17-35 15,0-1-15,0-69-1</inkml:trace>
  <inkml:trace contextRef="#ctx0" brushRef="#br0" timeOffset="31547.47">5715 13300 0,'-53'53'15,"35"0"-15,-34-18 16,-54 106 0,53-18-1,-18-34 1,18-19 0,53-52-1,18-53 32,35-1-31</inkml:trace>
  <inkml:trace contextRef="#ctx0" brushRef="#br0" timeOffset="31825.93">6156 13141 0,'53'-18'16,"-35"1"0,17 17-1,18 0 1,17-18-1,-52 18-15,17 0 16,-17 0 0</inkml:trace>
  <inkml:trace contextRef="#ctx0" brushRef="#br0" timeOffset="32061.9">6191 13441 0,'0'17'16,"18"-17"15,0 0-15,17-17-16,-18 17 15,89-18 1,53-17 0,-141 35-1</inkml:trace>
  <inkml:trace contextRef="#ctx0" brushRef="#br0" timeOffset="32465.19">6967 12876 0,'0'36'15,"18"17"-15,-18-1 16,0 37-16,0 175 16,35-105-1,-17-36 1,-18-87 0,18-1 15</inkml:trace>
  <inkml:trace contextRef="#ctx0" brushRef="#br0" timeOffset="38601.12">15787 10019 0,'17'-18'62,"1"-52"-46,-18 52 0,0-17-1,-70-36 32,-1 54-31,-17 34-1,-18 18 1,18 36 0,35 0-1,35 17 1,36 176-1,35-34 1,-18 34 0,0 36-1,-17-88 1,-18 17 15,0-194-31,0 71 16,-35-53 15,17-35-15,0-18 15,-17-36-15,-35-34-1</inkml:trace>
  <inkml:trace contextRef="#ctx0" brushRef="#br0" timeOffset="38832.98">14870 11060 0,'17'0'47,"18"0"-32,142-36 1,-36 1 0,35 0-1,-123-1 1,88-16 0</inkml:trace>
  <inkml:trace contextRef="#ctx0" brushRef="#br0" timeOffset="39273.23">16439 10178 0,'-17'70'0,"-54"89"16,36-36-1,35 54 1,35 52 0,18-141-1,18-35 1,17-53 0,-18-17-1,-34-54 16,17-194-15</inkml:trace>
  <inkml:trace contextRef="#ctx0" brushRef="#br0" timeOffset="39534.65">16739 10442 0,'-17'124'15,"17"-71"-15,0 0 16,17 17 0,1 36-1,-18-53-15,0-36 16,35 36 15,-35-17-15,0-72 15,0-140-15</inkml:trace>
  <inkml:trace contextRef="#ctx0" brushRef="#br0" timeOffset="39882.94">17004 10072 0,'0'0'0,"18"0"15,17 0-15,71 106 16,-89-71 0,89 177 15,-53 87-16,-53-122 1,-71 123 15,36-247-15,18-36 0,17-34 15,0-19-16</inkml:trace>
  <inkml:trace contextRef="#ctx0" brushRef="#br0" timeOffset="40283.61">17939 10583 0,'17'0'62,"1"0"-62,35 0 16,17-17 0,1 17-1,0 0 16,-36 0-15</inkml:trace>
  <inkml:trace contextRef="#ctx0" brushRef="#br0" timeOffset="40501.69">18009 10901 0,'36'0'47,"-1"-18"-47,18 1 16,0-1 0,-18 0 15,-17 18-31</inkml:trace>
  <inkml:trace contextRef="#ctx0" brushRef="#br0" timeOffset="41127.56">18856 10901 0,'35'17'62,"18"-17"-46,18 18-16,70-18 16,194 0-1,194 0 1,124 0 0,-1 0-1,19-18 1,-72 1-1,-175 17 1,87 0 0,-281 0-1,-54 0 1,-88-18 15,0 1-15,-35 17-1,0 0 1,-35 0 0,-1 0-1,1 0 17</inkml:trace>
  <inkml:trace contextRef="#ctx0" brushRef="#br0" timeOffset="42354.32">16475 11924 0,'17'70'32,"1"19"-32,17 34 15,1 71-15,-19-35 16,54 352 15,-71-281-15,17-142-1,-17-53 1,0-70 15,0-18-15,0-18 0,-35-299-1</inkml:trace>
  <inkml:trace contextRef="#ctx0" brushRef="#br0" timeOffset="42882.09">16069 12277 0,'0'0'16,"-18"17"-16,-17 1 15,35-36 48,18-17-63,70-106 15,0 17 1,-35 72 15,-18 34-15,-17 18-1,-18 18-15,53 105 16,-18 0 0,36-34-1,-18-36 1,0-1 0</inkml:trace>
  <inkml:trace contextRef="#ctx0" brushRef="#br0" timeOffset="74563.57">18168 6756 0,'0'0'0,"0"17"0,0 1 16,-53 53-16,53-36 15,-194 318 1,106-212 0,0 35-16,-36 106 31,124-158 0,18-177 0</inkml:trace>
  <inkml:trace contextRef="#ctx0" brushRef="#br0" timeOffset="74934.92">17533 7214 0,'-18'71'15,"-17"88"1,-53 123 0,70-159-1,1 36-15,17 53 16,17-142-1,36-70 1,-35 0 0,52-53-1</inkml:trace>
  <inkml:trace contextRef="#ctx0" brushRef="#br0" timeOffset="75652.06">21114 6897 0,'-36'35'16,"19"-17"-1,-36 35-15,-71 105 16,-17-17 0,71-52-1,34-36 1,19-36 0,-18 19-1,-36-1 1,53-35-1,-17 17 1</inkml:trace>
  <inkml:trace contextRef="#ctx0" brushRef="#br0" timeOffset="76070.91">20814 7990 0,'18'71'16,"-18"-18"-16,0-18 15,17 71 1,-17-18-1,0-35 1,35 71 0,1-89-1,-19-35 1</inkml:trace>
  <inkml:trace contextRef="#ctx0" brushRef="#br0" timeOffset="76653.19">23812 6932 0,'0'0'0,"-17"35"0,-71 36 16,-18 35-16,71-53 16,-230 211-1,177-123 1,52-88-1,36-35 1</inkml:trace>
  <inkml:trace contextRef="#ctx0" brushRef="#br0" timeOffset="76987.82">23795 8396 0,'0'71'31,"0"-36"-31,0 88 32,0 107-17,-18-142-15</inkml:trace>
  <inkml:trace contextRef="#ctx0" brushRef="#br0" timeOffset="143136.1">20055 10195 0,'-35'71'0,"35"-36"16,0 71-16,0-36 16,0 36-16,0 124 31,0-177-31,35 70 47,-17-123-47</inkml:trace>
  <inkml:trace contextRef="#ctx0" brushRef="#br0" timeOffset="143369.37">20867 10407 0,'0'0'0,"211"-18"16,1 18 0,-53 0-1,-53 0 1,-36 0 0,-52 0-1</inkml:trace>
  <inkml:trace contextRef="#ctx0" brushRef="#br0" timeOffset="143770.57">21643 10037 0,'0'0'0,"141"-36"15,0 36 1,-17 0 0,-36 53-1,-71 0 1,-17 159-1,-88-54 17,53-52-32,-36-17 0,36 16 31,35 1-15,71-71-1,105-35 1,-88 0-1,71-35-15</inkml:trace>
  <inkml:trace contextRef="#ctx0" brushRef="#br0" timeOffset="144004.56">23019 10460 0,'17'0'15,"19"0"1,34 0-16,71 0 16,-35 0-1,-53 0 1,35-53 0,-52 0-1,-36-35 1</inkml:trace>
  <inkml:trace contextRef="#ctx0" brushRef="#br0" timeOffset="144222.37">23389 10089 0,'0'36'0,"0"52"15,0 71 1,35 17-1,1-88 1,-36-35 0,0-35-1,0-1 1,17-17 0</inkml:trace>
  <inkml:trace contextRef="#ctx0" brushRef="#br0" timeOffset="144704.07">23971 9913 0,'18'0'62,"0"0"-62,-1 0 16,18 0-1,18 0 1,18 53 0,-18 0-1,-18 17 1,-35 19-1,-18-36 1,1 88 0,17-36-1,0-34 1,0-36 0,0-17-1,0 0 1,-18-1 15,-35 36-15,0-35-1</inkml:trace>
  <inkml:trace contextRef="#ctx0" brushRef="#br0" timeOffset="144988.49">24677 10213 0,'17'0'15,"1"0"1,0 0-16,35 0 15,105 0 1,54 0 15,-88-18-15,-36-17 0,-71 17-1,72-70-15</inkml:trace>
  <inkml:trace contextRef="#ctx0" brushRef="#br0" timeOffset="145215.04">25559 9807 0,'0'71'32,"-18"158"-17,18-70-15,0 105 16,0-70-16,0 71 15,0 105 17,0-281-17,0-72 1</inkml:trace>
  <inkml:trace contextRef="#ctx0" brushRef="#br0" timeOffset="147111.39">17762 12435 0,'0'0'0,"18"0"15,0 0-15,35 0 31,-36 0-31,36 0 32,-35 0-1</inkml:trace>
  <inkml:trace contextRef="#ctx0" brushRef="#br0" timeOffset="147494.7">17851 12682 0,'17'0'46,"18"0"-30,36 0 0,0 0-1,-19 0 1,1 18 0,-35-18-1</inkml:trace>
  <inkml:trace contextRef="#ctx0" brushRef="#br0" timeOffset="173449.35">20038 11942 0,'-18'52'47,"18"1"-47,-18 88 15,18-105 1,0 299 15,0-176 0,0-71 1,0-71-17,0 1 16,0 0-15</inkml:trace>
  <inkml:trace contextRef="#ctx0" brushRef="#br0" timeOffset="-188263.16">19403 5539 0,'0'-18'15,"0"0"1,17 18 0,54-53-1,-18 36 1,194 17 15,-159 35-15,-35 18-16,-35 0 15,17 106 17,-35-142-32,-106 160 31,-53-36-16,18-88 1,106-36 0,17-17-1,18-17 17,0-19-17,0 19 1,36-1-1,105 0 1,-106 18 0,212 0-1,-159 0 1,18 0 0,-71 0-16,18-17 15</inkml:trace>
  <inkml:trace contextRef="#ctx0" brushRef="#br0" timeOffset="-187945.8">20479 5062 0,'0'89'31,"-18"-1"-31,-17 70 0,17-34 16,18 105-1,0-17 1,88-53 15,-35-142-15,0-17-1,0-70 1,-18 34 0,54-193-16</inkml:trace>
  <inkml:trace contextRef="#ctx0" brushRef="#br0" timeOffset="-187696.19">20867 5327 0,'0'35'16,"0"212"15,0-70-31,0 175 16,0-193 15,0-124-16,17-35 1,-17-17 0,36-177-1</inkml:trace>
  <inkml:trace contextRef="#ctx0" brushRef="#br0" timeOffset="-187428.39">21078 5203 0,'0'0'0,"18"0"0,35 89 15,53 122 1,-53-70 0,-36 195 15,-17-266-16,-70 54 1,35-89 0,17-35-1</inkml:trace>
  <inkml:trace contextRef="#ctx0" brushRef="#br0" timeOffset="-186808.72">21308 4957 0,'17'-18'62,"36"18"-46,-17 0-1,-1 0-15,71 18 16,-71-1 0,-35 54-1,-35 17 1,-1-18 15,1-34-15,35-19 15,18-17-31,35 36 16,-18-1-1,-17-17 1,-18 52 0,0-17-1,-53 35 1,-35-35-1,35-18 1,35-35 0</inkml:trace>
  <inkml:trace contextRef="#ctx0" brushRef="#br0" timeOffset="-186427.79">21819 5697 0,'36'-17'0,"122"-1"31,-34 0-15,-36 18-16,-70-17 15,52-1 1,-35 18 0,-17 0-1</inkml:trace>
  <inkml:trace contextRef="#ctx0" brushRef="#br0" timeOffset="-186126.77">22119 5327 0,'-17'0'16,"34"0"46,18 0-46,-17 0-16,70 0 16,-52 18-16,-1-18 15,0 0 1</inkml:trace>
  <inkml:trace contextRef="#ctx0" brushRef="#br0" timeOffset="-185676.42">22525 5186 0,'70'-18'16,"19"18"0,-1 18-1,-35 17 1,17 53-1,-52-17 1,0 70 0,-107 88 15,54-176-15,0 18-16,0 17 15,35-70 1,88-18 15,300 0-15,35 35-1,-264-35 1</inkml:trace>
  <inkml:trace contextRef="#ctx0" brushRef="#br0" timeOffset="-181152.75">20708 12453 0,'0'18'0,"18"-18"16,229 17 0,-142-17-1,160-35 1,-177 35 15,-52 0 0,-19 0 1</inkml:trace>
  <inkml:trace contextRef="#ctx0" brushRef="#br0" timeOffset="-180761.59">21802 12012 0,'0'0'0,"35"0"0,124-18 16,52 89-1,54 246 17,-230-193-32,-17 88 31,-89-89-31,-17-17 31,18-71-15,87-35 15,18 0-15,36 0-1,194-53 1,-142 18 0,-35 17-1</inkml:trace>
  <inkml:trace contextRef="#ctx0" brushRef="#br0" timeOffset="-180538.69">23230 12365 0,'0'0'15,"18"0"-15,70 0 31,0 0-31,177 0 16,0 0 0,-177-18-1,-18-35 1,-17 0 0</inkml:trace>
  <inkml:trace contextRef="#ctx0" brushRef="#br0" timeOffset="-180346.84">23883 11765 0,'0'0'0,"-35"335"15,17-176 1,18 159 0,18-195-16,-1 0 0,36 1 31,-17-71-16,17-53 1</inkml:trace>
  <inkml:trace contextRef="#ctx0" brushRef="#br0" timeOffset="-179836.42">24342 12012 0,'17'-18'0,"71"-34"32,54-1-17,52 53 1,-106 0-1,-18 0-15,54 70 16,-89-17 0,-70 35-1,-89 53 1,107-123 0,34 35-1,19-35 1,34 34-1,-17-16 1,0 17 15,-53 0-15,-18-18-16,-105 35 31,17 1-15,18-18-1,88-35 1</inkml:trace>
  <inkml:trace contextRef="#ctx0" brushRef="#br0" timeOffset="-179619.21">25541 12294 0,'0'0'15,"106"-35"1,-36 35-16,195-35 16,-194 17-1,-18 18 1,35-18 0,-35-17-1,-18 0 1,-17 17-16</inkml:trace>
  <inkml:trace contextRef="#ctx0" brushRef="#br0" timeOffset="-179437.65">26423 11730 0,'0'0'0,"0"123"0,0 36 16,0 106-1,0 17 1,0 71-1,0-212 1,0 53 15,0 0-31</inkml:trace>
  <inkml:trace contextRef="#ctx0" brushRef="#br0" timeOffset="-176065.72">17903 13758 0,'18'18'47,"17"0"-47,18-1 16,0 1-16,0 0 15,0-18 1,35 35 15,-70-35-31</inkml:trace>
  <inkml:trace contextRef="#ctx0" brushRef="#br0" timeOffset="-175833.14">17992 14252 0,'0'0'0,"0"18"0,17-18 63,54 17-48,17-17 1,36 18-1,52-18 1,106 0-16</inkml:trace>
  <inkml:trace contextRef="#ctx0" brushRef="#br0" timeOffset="-175633.56">19438 14287 0,'0'0'0,"18"0"47,-1 0-31,1 0 15,0-17-15,-1 17-1,54-53-15</inkml:trace>
  <inkml:trace contextRef="#ctx0" brushRef="#br0" timeOffset="-175379.7">19932 13758 0,'0'0'0,"18"36"16,-18 87-1,52 53 1,1 36-1,-17-53 1,34 35 0,-52-106 15,-18-53-31,18 18 16,-18-35 15</inkml:trace>
  <inkml:trace contextRef="#ctx0" brushRef="#br0" timeOffset="-171166.76">19509 14182 0,'0'0'0,"53"53"16,-53-18-16,35-18 15,18 19-15,-36-19 16,-17 1 31,0 17-32,-88 283 17,53-195-1,70-176 0,-35 0-15,0 18-16,0-18 15,0 36 1,0-1 0,-17 18-1,17-18 16,17 1-15,18-36 0,-17 35-1,-18 1 1,-18-1 15,-17 18-31,0 0 0,-89 88 31,71-17-31,36-54 32,87-52-1,-34 0-31,17-53 31,-36 52-31,-17 19 16,-53 34 15,18 89 0,35-88-31,53 17 16,18-35 0,-19-53-1,-52-35 16,-35 35-31,0 0 0,-177-35 32,159 88-32,-17 106 31,70-18-15,106-18-1,17-70 1,-52-17-1,-36-54 1,-35-35 0,-18 53-1,-35 36 1,-53 17 0,1 35 15,105-17-16,70 52-15,36-70 32,35-17-17,-123-1 1,-1-70 0,-17 35-1,-70 0 1,17 35-1,-88 1 1,88 17 0,159 53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9/10/2021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 = 5 , a = 1 </a:t>
            </a:r>
          </a:p>
          <a:p>
            <a:r>
              <a:rPr lang="en-SG" dirty="0"/>
              <a:t>Remainder = 0, quotient = x^3 –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356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x = 2/3 , 8a + 27b = 258 </a:t>
            </a:r>
          </a:p>
          <a:p>
            <a:r>
              <a:rPr lang="en-SG" dirty="0"/>
              <a:t>When x = 0, b =6 , sub b to first </a:t>
            </a:r>
            <a:r>
              <a:rPr lang="en-SG" dirty="0" err="1"/>
              <a:t>eqn</a:t>
            </a:r>
            <a:r>
              <a:rPr lang="en-SG" dirty="0"/>
              <a:t>, we have a = 12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62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X = -2, ½ or 3/2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952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CF24-2603-4BD8-BB3E-D0C142FE4A13}" type="datetime1">
              <a:rPr lang="en-SG" smtClean="0"/>
              <a:t>9/10/2021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3BF-8F64-40E8-8FFA-46A56D337AE2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9E46-0031-47D1-A5E0-555A8C6B5435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E7C1-05E7-4652-B9EB-CA8CE8C71350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7D42-ACAA-482C-9290-B197B16C88BB}" type="datetime1">
              <a:rPr lang="en-SG" smtClean="0"/>
              <a:t>9/10/2021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F097-91C2-4AAC-8CC4-A41D5891FFAD}" type="datetime1">
              <a:rPr lang="en-SG" smtClean="0"/>
              <a:t>9/10/2021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10B-9CB9-4632-A9E8-31568C1803B9}" type="datetime1">
              <a:rPr lang="en-SG" smtClean="0"/>
              <a:t>9/10/2021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B37-76B1-41F2-BD43-65A73EBD42BA}" type="datetime1">
              <a:rPr lang="en-SG" smtClean="0"/>
              <a:t>9/10/2021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E49-B6F3-4F5E-A95E-4B7F2C74C191}" type="datetime1">
              <a:rPr lang="en-SG" smtClean="0"/>
              <a:t>9/10/2021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49A1-C403-4E64-A7E9-565DFC05B90B}" type="datetime1">
              <a:rPr lang="en-SG" smtClean="0"/>
              <a:t>9/10/2021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CC55-C4C3-4483-92A3-DC355CD1B276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357EF4-82C4-494A-9A67-0D465A8B8E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553" y="197844"/>
            <a:ext cx="660647" cy="6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A-math </a:t>
            </a:r>
            <a:br>
              <a:rPr lang="en-SG" dirty="0"/>
            </a:br>
            <a:r>
              <a:rPr lang="en-SG" dirty="0"/>
              <a:t>Reminder and Factor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2C1-D491-4B04-8C70-3DFA79DDDE41}" type="datetime1">
              <a:rPr lang="en-SG" smtClean="0"/>
              <a:t>9/10/2021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b="1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9830DC-4AF3-49C8-A328-43D4C609C371}"/>
                  </a:ext>
                </a:extLst>
              </p14:cNvPr>
              <p14:cNvContentPartPr/>
              <p14:nvPr/>
            </p14:nvContentPartPr>
            <p14:xfrm>
              <a:off x="7149960" y="5607000"/>
              <a:ext cx="2356200" cy="540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9830DC-4AF3-49C8-A328-43D4C609C3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0600" y="5597640"/>
                <a:ext cx="237492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E476-EC62-4955-ADD7-0408F96A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Remainder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4BFDF-B3CC-4A63-B757-CDBA8BDCD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Practical example</a:t>
                </a:r>
              </a:p>
              <a:p>
                <a:r>
                  <a:rPr lang="en-SG" dirty="0"/>
                  <a:t>Find the remainder when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SG" dirty="0"/>
                  <a:t>is divided by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SG" dirty="0"/>
              </a:p>
              <a:p>
                <a:r>
                  <a:rPr lang="en-SG" dirty="0"/>
                  <a:t>In fact, by remainder theorem, recall that the remainder of f(x) divided by x – 1 would be given by f(1) because when x – 1 = 0, x = 1!</a:t>
                </a:r>
              </a:p>
              <a:p>
                <a:r>
                  <a:rPr lang="en-SG" dirty="0"/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−2∗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+3∗1−1=1</m:t>
                    </m:r>
                  </m:oMath>
                </a14:m>
                <a:endParaRPr lang="en-SG" dirty="0"/>
              </a:p>
              <a:p>
                <a:r>
                  <a:rPr lang="en-SG" dirty="0"/>
                  <a:t>Therefore the remainder when f(x) divided by x – </a:t>
                </a:r>
                <a:r>
                  <a:rPr lang="en-SG"/>
                  <a:t>1 is 1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4BFDF-B3CC-4A63-B757-CDBA8BDCD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6D4B-BDF5-4151-9531-CCD121B0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4E4-AFC7-463B-A96F-7079A296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961C-E8EC-47B9-A508-A759997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87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498C-DD1E-40E7-954C-DCD5F38C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Remainder Theorem 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FFE81-62BB-4036-B657-4BCAEED43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Let’s try to combine this with the simultaneous equations </a:t>
                </a:r>
              </a:p>
              <a:p>
                <a:r>
                  <a:rPr lang="en-SG" dirty="0"/>
                  <a:t>Given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dirty="0"/>
                  <a:t> is </a:t>
                </a:r>
                <a:r>
                  <a:rPr lang="en-SG" b="1" dirty="0"/>
                  <a:t>exactly divisible </a:t>
                </a:r>
                <a:r>
                  <a:rPr lang="en-SG" dirty="0"/>
                  <a:t>by 3x-2 and leaves a remainder of 6 when divided by x, find the value of </a:t>
                </a:r>
                <a:r>
                  <a:rPr lang="en-SG" b="1" dirty="0"/>
                  <a:t>a and b!</a:t>
                </a:r>
              </a:p>
              <a:p>
                <a:r>
                  <a:rPr lang="en-SG" dirty="0"/>
                  <a:t>Tips: there are two unknown equations, therefore you need to make two equations, make use of the remainder theorems!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FFE81-62BB-4036-B657-4BCAEED43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519A-0718-443E-844B-CFCD2D11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4197-8E5E-4CC7-A4E0-768D47A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8645-F819-41A5-8507-65AD9D43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77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EDBE-1591-4CF7-B1C7-587F7DFE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A80D-82EE-4628-BE7A-DA9DC33B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Another powerful theorem that is an extension of remainder theorem is factor theorem</a:t>
            </a:r>
          </a:p>
          <a:p>
            <a:r>
              <a:rPr lang="en-SG" dirty="0"/>
              <a:t>recall that a factor just means that </a:t>
            </a:r>
            <a:r>
              <a:rPr lang="en-SG" dirty="0" err="1"/>
              <a:t>ax</a:t>
            </a:r>
            <a:r>
              <a:rPr lang="en-SG" dirty="0"/>
              <a:t> – b completely divides f(x), which has the same notion as 2 and 3 is the factor of 6</a:t>
            </a:r>
          </a:p>
          <a:p>
            <a:r>
              <a:rPr lang="en-SG" dirty="0"/>
              <a:t>It says that if (</a:t>
            </a:r>
            <a:r>
              <a:rPr lang="en-SG" dirty="0" err="1"/>
              <a:t>ax</a:t>
            </a:r>
            <a:r>
              <a:rPr lang="en-SG" dirty="0"/>
              <a:t> – b) is the factor of f(x), then f(b/a) = 0</a:t>
            </a:r>
          </a:p>
          <a:p>
            <a:r>
              <a:rPr lang="en-SG" dirty="0"/>
              <a:t>Why ? </a:t>
            </a:r>
          </a:p>
          <a:p>
            <a:r>
              <a:rPr lang="en-SG" dirty="0"/>
              <a:t>Because if it completely divides f(x), the remainder must be 0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207-E6FD-439D-86AB-604CAA87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9923-71C1-482F-AC80-2E590EA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100D-3F4D-405A-BE22-C870362C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21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EDBE-1591-4CF7-B1C7-587F7DFE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EA80D-82EE-4628-BE7A-DA9DC33B9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The other way is also true, meaning given </a:t>
                </a:r>
                <a:r>
                  <a:rPr lang="en-SG" dirty="0" err="1"/>
                  <a:t>ax</a:t>
                </a:r>
                <a:r>
                  <a:rPr lang="en-SG" dirty="0"/>
                  <a:t> – b, if f(b/a) = 0 then we can know that </a:t>
                </a:r>
                <a:r>
                  <a:rPr lang="en-SG" dirty="0" err="1"/>
                  <a:t>ax</a:t>
                </a:r>
                <a:r>
                  <a:rPr lang="en-SG" dirty="0"/>
                  <a:t> – b is the factor of f(x) !</a:t>
                </a:r>
              </a:p>
              <a:p>
                <a:r>
                  <a:rPr lang="en-SG" dirty="0"/>
                  <a:t>For example</a:t>
                </a:r>
              </a:p>
              <a:p>
                <a:r>
                  <a:rPr lang="en-SG" dirty="0"/>
                  <a:t>Show that x + 2 is the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SG" dirty="0"/>
                  <a:t>, we just need to show that f(-2) = 0</a:t>
                </a:r>
              </a:p>
              <a:p>
                <a:r>
                  <a:rPr lang="en-SG" dirty="0"/>
                  <a:t>Why -2 ? Because we want to make x + 2 = 0, hence x = -2 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EA80D-82EE-4628-BE7A-DA9DC33B9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207-E6FD-439D-86AB-604CAA87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9923-71C1-482F-AC80-2E590EA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100D-3F4D-405A-BE22-C870362C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86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EDBE-1591-4CF7-B1C7-587F7DFE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EA80D-82EE-4628-BE7A-DA9DC33B9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The other way is also true, meaning given </a:t>
                </a:r>
                <a:r>
                  <a:rPr lang="en-SG" dirty="0" err="1"/>
                  <a:t>ax</a:t>
                </a:r>
                <a:r>
                  <a:rPr lang="en-SG" dirty="0"/>
                  <a:t> – b, if f(b/a) = 0 then we can know that </a:t>
                </a:r>
                <a:r>
                  <a:rPr lang="en-SG" dirty="0" err="1"/>
                  <a:t>ax</a:t>
                </a:r>
                <a:r>
                  <a:rPr lang="en-SG" dirty="0"/>
                  <a:t> – b is the factor of f(x) !</a:t>
                </a:r>
              </a:p>
              <a:p>
                <a:r>
                  <a:rPr lang="en-SG" dirty="0"/>
                  <a:t>For example</a:t>
                </a:r>
              </a:p>
              <a:p>
                <a:r>
                  <a:rPr lang="en-SG" dirty="0"/>
                  <a:t>Show that x + 2 is the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SG" dirty="0"/>
                  <a:t>, we just need to show that f(-2) = 0</a:t>
                </a:r>
              </a:p>
              <a:p>
                <a:r>
                  <a:rPr lang="en-SG" dirty="0"/>
                  <a:t>In fact, f(-2)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(−2)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(−2)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SG" b="0" dirty="0"/>
              </a:p>
              <a:p>
                <a:pPr marL="0" indent="0">
                  <a:buNone/>
                </a:pPr>
                <a:r>
                  <a:rPr lang="en-SG" b="0" dirty="0"/>
                  <a:t>=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+2+2+4=0</m:t>
                    </m:r>
                  </m:oMath>
                </a14:m>
                <a:endParaRPr lang="en-SG" b="0" dirty="0"/>
              </a:p>
              <a:p>
                <a:pPr marL="0" indent="0">
                  <a:buNone/>
                </a:pPr>
                <a:r>
                  <a:rPr lang="en-SG" dirty="0"/>
                  <a:t>Hence, we have shown that x – 2 is the factor of f(x) </a:t>
                </a:r>
                <a:endParaRPr lang="en-SG" b="0" dirty="0"/>
              </a:p>
              <a:p>
                <a:endParaRPr lang="en-SG" b="0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EA80D-82EE-4628-BE7A-DA9DC33B9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207-E6FD-439D-86AB-604CAA87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9923-71C1-482F-AC80-2E590EA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100D-3F4D-405A-BE22-C870362C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71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EDBE-1591-4CF7-B1C7-587F7DFE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 Theorem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EA80D-82EE-4628-BE7A-DA9DC33B9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b="0" dirty="0"/>
                  <a:t>Let’s combine this with quadratic factorization </a:t>
                </a:r>
              </a:p>
              <a:p>
                <a:r>
                  <a:rPr lang="en-SG" dirty="0"/>
                  <a:t>Prove that x + 2 is a factor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−13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SG" b="0" dirty="0"/>
                  <a:t> and then solve the equation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−13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SG" dirty="0"/>
                  <a:t> = 0 </a:t>
                </a:r>
              </a:p>
              <a:p>
                <a:r>
                  <a:rPr lang="en-SG" b="0" dirty="0"/>
                  <a:t>Hint</a:t>
                </a:r>
                <a:r>
                  <a:rPr lang="en-SG" dirty="0"/>
                  <a:t>: Remember your factor theorem, and write the expression in the form of Q(x)(x + 2) first! remember your method to factorize this quadratic equation (find two numbers that …) 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EA80D-82EE-4628-BE7A-DA9DC33B9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207-E6FD-439D-86AB-604CAA87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9923-71C1-482F-AC80-2E590EA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100D-3F4D-405A-BE22-C870362C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986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973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BF4-4AF5-4425-9E6E-DF187B46E721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6E92F-1A4E-40A4-8750-D6B4700F759E}"/>
                  </a:ext>
                </a:extLst>
              </p14:cNvPr>
              <p14:cNvContentPartPr/>
              <p14:nvPr/>
            </p14:nvContentPartPr>
            <p14:xfrm>
              <a:off x="4971960" y="2184480"/>
              <a:ext cx="6674400" cy="457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6E92F-1A4E-40A4-8750-D6B4700F75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62600" y="2175120"/>
                <a:ext cx="669312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06EF-C102-462A-A7C7-0DCA155D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EB5A-BDA4-49EA-92AC-F4F87A5B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Last week, we have studied about : </a:t>
            </a:r>
          </a:p>
          <a:p>
            <a:pPr marL="514350" indent="-514350">
              <a:buAutoNum type="arabicPeriod"/>
            </a:pPr>
            <a:r>
              <a:rPr lang="en-SG" dirty="0"/>
              <a:t>Polynomial </a:t>
            </a:r>
          </a:p>
          <a:p>
            <a:pPr marL="457200" lvl="1" indent="0">
              <a:buNone/>
            </a:pPr>
            <a:r>
              <a:rPr lang="en-SG" dirty="0"/>
              <a:t>- Polynomial is just a function where it can be expressed as sums of </a:t>
            </a:r>
            <a:r>
              <a:rPr lang="en-SG" dirty="0" err="1"/>
              <a:t>ax</a:t>
            </a:r>
            <a:r>
              <a:rPr lang="en-SG" baseline="30000" dirty="0" err="1"/>
              <a:t>n</a:t>
            </a:r>
            <a:r>
              <a:rPr lang="en-SG" baseline="30000" dirty="0"/>
              <a:t> </a:t>
            </a:r>
            <a:r>
              <a:rPr lang="en-SG" dirty="0"/>
              <a:t>where a is the real coefficient and n, the power of x, must be a non-negative integer (meaning 0,1, 2,.. ) </a:t>
            </a:r>
            <a:endParaRPr lang="en-SG" baseline="30000" dirty="0"/>
          </a:p>
          <a:p>
            <a:pPr marL="514350" indent="-514350">
              <a:buAutoNum type="arabicPeriod"/>
            </a:pPr>
            <a:r>
              <a:rPr lang="en-SG" dirty="0"/>
              <a:t>Long Division </a:t>
            </a:r>
          </a:p>
          <a:p>
            <a:pPr marL="457200" lvl="1" indent="0">
              <a:buNone/>
            </a:pPr>
            <a:r>
              <a:rPr lang="en-SG" dirty="0"/>
              <a:t>- Long division is just an extension of division method that you have in primary and secondary school. But in A-Math, we would like to incorporate algebra into the long divisions (instead of just 5 / 2 or just 23423 / 5)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6DCC-1BA7-4740-A258-2B79551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03A5-0AA1-47B2-BB77-F53BBE72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A812-71C4-4E03-B0DA-1FB6688D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9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A748-F4B5-4CE9-A370-EF48A985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 Questions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E357C-E349-414C-A556-9D255CF13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Identity : for polynomials, we can be given identities (meaning two expressions that are equal) and often your task is to find the unknown coefficient. Try to solve the following problem :</a:t>
                </a:r>
              </a:p>
              <a:p>
                <a:r>
                  <a:rPr lang="en-SG" dirty="0"/>
                  <a:t>Find the value of</a:t>
                </a:r>
                <a:r>
                  <a:rPr lang="en-SG" b="1" dirty="0"/>
                  <a:t> a and b </a:t>
                </a:r>
                <a:r>
                  <a:rPr lang="en-SG" dirty="0"/>
                  <a:t>in the following identity: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+7=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:r>
                  <a:rPr lang="en-SG" dirty="0"/>
                  <a:t>Long division: Find the remainder and quotient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r>
                  <a:rPr lang="en-SG" dirty="0"/>
                  <a:t> when divided by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E357C-E349-414C-A556-9D255CF13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0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86CC0-C8EA-41E2-82DB-FBE04A84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95A4-C60B-47A5-A29E-14207962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C87A-0343-429C-BC7B-4BA0AFF3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3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E621-F471-4434-9D2B-9154853E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Remainder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AAC6-E467-4EF6-A0AB-BECD2D09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theorem states that when a polynomial f(x) is divided by </a:t>
            </a:r>
            <a:r>
              <a:rPr lang="en-SG" dirty="0" err="1"/>
              <a:t>ax</a:t>
            </a:r>
            <a:r>
              <a:rPr lang="en-SG" dirty="0"/>
              <a:t> – b where </a:t>
            </a:r>
            <a:r>
              <a:rPr lang="en-SG" b="1" dirty="0"/>
              <a:t>a and b are just constants </a:t>
            </a:r>
          </a:p>
          <a:p>
            <a:r>
              <a:rPr lang="en-SG" b="1" dirty="0"/>
              <a:t>The remainder is f(b/a)</a:t>
            </a:r>
          </a:p>
          <a:p>
            <a:r>
              <a:rPr lang="en-SG" b="1" dirty="0"/>
              <a:t>Why 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6970-C8DC-46AA-9BBD-DDE66F39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085F-2363-41A7-AADE-C7771FB9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ECD93-8F44-4469-B819-DF6D8D95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046FDD-D74E-4059-A7BD-2AA1F3543CE8}"/>
                  </a:ext>
                </a:extLst>
              </p14:cNvPr>
              <p14:cNvContentPartPr/>
              <p14:nvPr/>
            </p14:nvContentPartPr>
            <p14:xfrm>
              <a:off x="2178000" y="2978280"/>
              <a:ext cx="9195120" cy="3232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046FDD-D74E-4059-A7BD-2AA1F3543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8640" y="2968920"/>
                <a:ext cx="9213840" cy="32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71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E621-F471-4434-9D2B-9154853E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Remainder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AAC6-E467-4EF6-A0AB-BECD2D09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theorem states that when a polynomial f(x) is divided by </a:t>
            </a:r>
            <a:r>
              <a:rPr lang="en-SG" dirty="0" err="1"/>
              <a:t>ax</a:t>
            </a:r>
            <a:r>
              <a:rPr lang="en-SG" dirty="0"/>
              <a:t> – b where </a:t>
            </a:r>
            <a:r>
              <a:rPr lang="en-SG" b="1" dirty="0"/>
              <a:t>a and b are just constants </a:t>
            </a:r>
          </a:p>
          <a:p>
            <a:r>
              <a:rPr lang="en-SG" b="1" dirty="0"/>
              <a:t>The remainder is f(b/a)</a:t>
            </a:r>
          </a:p>
          <a:p>
            <a:r>
              <a:rPr lang="en-SG" b="1" dirty="0"/>
              <a:t>Why ? </a:t>
            </a:r>
          </a:p>
          <a:p>
            <a:r>
              <a:rPr lang="en-SG" dirty="0"/>
              <a:t>Because recall your long division, if I can divide f(x) by </a:t>
            </a:r>
            <a:r>
              <a:rPr lang="en-SG" dirty="0" err="1"/>
              <a:t>ax</a:t>
            </a:r>
            <a:r>
              <a:rPr lang="en-SG" dirty="0"/>
              <a:t>-b, meaning I can write f(x) = Q(x)(</a:t>
            </a:r>
            <a:r>
              <a:rPr lang="en-SG" dirty="0" err="1"/>
              <a:t>ax</a:t>
            </a:r>
            <a:r>
              <a:rPr lang="en-SG" dirty="0"/>
              <a:t> –b) + R where Q(x) is the quotient and R is the remainder</a:t>
            </a:r>
          </a:p>
          <a:p>
            <a:r>
              <a:rPr lang="en-SG" dirty="0"/>
              <a:t>This is similar to 5 / 3 = 1(3) + 2 where 1 is the quotient and 2 is the remainder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6970-C8DC-46AA-9BBD-DDE66F39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085F-2363-41A7-AADE-C7771FB9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ECD93-8F44-4469-B819-DF6D8D95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CB7756-8CC1-4B4A-AC2C-051457CEBCF6}"/>
                  </a:ext>
                </a:extLst>
              </p14:cNvPr>
              <p14:cNvContentPartPr/>
              <p14:nvPr/>
            </p14:nvContentPartPr>
            <p14:xfrm>
              <a:off x="3085920" y="2311560"/>
              <a:ext cx="8058600" cy="419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CB7756-8CC1-4B4A-AC2C-051457CE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6560" y="2302200"/>
                <a:ext cx="8077320" cy="42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1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DA50-0018-4BD0-935C-6702A923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Remainder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1133-D0DE-45FA-A376-F454CE07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Therefore, similar with steps and techniques in identities that we often use, we would try to find the remainder by making</a:t>
            </a:r>
          </a:p>
          <a:p>
            <a:pPr marL="0" indent="0" algn="ctr">
              <a:buNone/>
            </a:pPr>
            <a:r>
              <a:rPr lang="en-SG" dirty="0"/>
              <a:t> (</a:t>
            </a:r>
            <a:r>
              <a:rPr lang="en-SG" dirty="0" err="1"/>
              <a:t>ax</a:t>
            </a:r>
            <a:r>
              <a:rPr lang="en-SG" dirty="0"/>
              <a:t> – b) = 0</a:t>
            </a:r>
          </a:p>
          <a:p>
            <a:r>
              <a:rPr lang="en-SG" dirty="0"/>
              <a:t>Solving the equation, x = b/a </a:t>
            </a:r>
          </a:p>
          <a:p>
            <a:r>
              <a:rPr lang="en-SG" dirty="0"/>
              <a:t>Therefore, f(b/a) = Q(b/a)(0) + R</a:t>
            </a:r>
          </a:p>
          <a:p>
            <a:r>
              <a:rPr lang="en-SG" dirty="0"/>
              <a:t>Hence f(b/a) = R where R is the remainder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E71F-15AB-4EE5-B5CA-E1AE2108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B115-B286-4BA7-B6D7-632CFACA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B07B-BFC4-4471-8560-1FDCC718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060091-3AB4-4ACA-9464-A17480AEC63E}"/>
                  </a:ext>
                </a:extLst>
              </p14:cNvPr>
              <p14:cNvContentPartPr/>
              <p14:nvPr/>
            </p14:nvContentPartPr>
            <p14:xfrm>
              <a:off x="8159760" y="3778200"/>
              <a:ext cx="1333800" cy="135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060091-3AB4-4ACA-9464-A17480AEC6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0400" y="3768840"/>
                <a:ext cx="1352520" cy="13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14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E476-EC62-4955-ADD7-0408F96A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Remainder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4BFDF-B3CC-4A63-B757-CDBA8BDCD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Practical example</a:t>
                </a:r>
              </a:p>
              <a:p>
                <a:r>
                  <a:rPr lang="en-SG" dirty="0"/>
                  <a:t>Find the remainder when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SG" dirty="0"/>
                  <a:t>is divided by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4BFDF-B3CC-4A63-B757-CDBA8BDCD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6D4B-BDF5-4151-9531-CCD121B0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4E4-AFC7-463B-A96F-7079A296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961C-E8EC-47B9-A508-A759997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8C679A-E0AA-4CA1-817C-8F8CBFB1F431}"/>
                  </a:ext>
                </a:extLst>
              </p14:cNvPr>
              <p14:cNvContentPartPr/>
              <p14:nvPr/>
            </p14:nvContentPartPr>
            <p14:xfrm>
              <a:off x="1251000" y="1778040"/>
              <a:ext cx="8261640" cy="3569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8C679A-E0AA-4CA1-817C-8F8CBFB1F4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1640" y="1768680"/>
                <a:ext cx="828036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41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E476-EC62-4955-ADD7-0408F96A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Remainder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4BFDF-B3CC-4A63-B757-CDBA8BDCD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Practical example</a:t>
                </a:r>
              </a:p>
              <a:p>
                <a:r>
                  <a:rPr lang="en-SG" dirty="0"/>
                  <a:t>Find the remainder when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SG" dirty="0"/>
                  <a:t>is divided by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SG" dirty="0"/>
              </a:p>
              <a:p>
                <a:r>
                  <a:rPr lang="en-SG" dirty="0"/>
                  <a:t>Here, the fact that they already ask find the </a:t>
                </a:r>
                <a:r>
                  <a:rPr lang="en-SG" b="1" dirty="0"/>
                  <a:t>remainder given the divisor </a:t>
                </a:r>
                <a:r>
                  <a:rPr lang="en-SG" dirty="0"/>
                  <a:t>means that there is a very good chance we need to use </a:t>
                </a:r>
                <a:r>
                  <a:rPr lang="en-SG"/>
                  <a:t>remainder theorem </a:t>
                </a:r>
                <a:endParaRPr lang="en-SG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4BFDF-B3CC-4A63-B757-CDBA8BDCD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6D4B-BDF5-4151-9531-CCD121B0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9/10/2021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4E4-AFC7-463B-A96F-7079A296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961C-E8EC-47B9-A508-A759997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08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1178</Words>
  <Application>Microsoft Office PowerPoint</Application>
  <PresentationFormat>Widescreen</PresentationFormat>
  <Paragraphs>127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A-math  Reminder and Factor Theorem</vt:lpstr>
      <vt:lpstr>Table of Contents </vt:lpstr>
      <vt:lpstr>Recap </vt:lpstr>
      <vt:lpstr>Recap Questions </vt:lpstr>
      <vt:lpstr>Remainder Theorem </vt:lpstr>
      <vt:lpstr>Remainder Theorem </vt:lpstr>
      <vt:lpstr>Remainder Theorem </vt:lpstr>
      <vt:lpstr>Remainder Theorem</vt:lpstr>
      <vt:lpstr>Remainder Theorem</vt:lpstr>
      <vt:lpstr>Remainder Theorem</vt:lpstr>
      <vt:lpstr>Remainder Theorem Exercise </vt:lpstr>
      <vt:lpstr>Factor Theorem </vt:lpstr>
      <vt:lpstr>Factor Theorem </vt:lpstr>
      <vt:lpstr>Factor Theorem </vt:lpstr>
      <vt:lpstr>Factor Theorem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17</cp:revision>
  <dcterms:created xsi:type="dcterms:W3CDTF">2021-08-12T02:15:55Z</dcterms:created>
  <dcterms:modified xsi:type="dcterms:W3CDTF">2021-10-09T08:30:41Z</dcterms:modified>
</cp:coreProperties>
</file>