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9" r:id="rId3"/>
    <p:sldId id="260" r:id="rId4"/>
    <p:sldId id="261" r:id="rId5"/>
    <p:sldId id="268" r:id="rId6"/>
    <p:sldId id="266" r:id="rId7"/>
    <p:sldId id="262" r:id="rId8"/>
    <p:sldId id="263" r:id="rId9"/>
    <p:sldId id="264" r:id="rId10"/>
    <p:sldId id="265"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42"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49BD1-C5EF-4D76-8085-495EB0099CFA}"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1FBB8512-3B13-4445-A7F6-D1E43E38A538}">
      <dgm:prSet/>
      <dgm:spPr/>
      <dgm:t>
        <a:bodyPr/>
        <a:lstStyle/>
        <a:p>
          <a:pPr>
            <a:lnSpc>
              <a:spcPct val="100000"/>
            </a:lnSpc>
          </a:pPr>
          <a:r>
            <a:rPr lang="en-SG" dirty="0"/>
            <a:t>Summary of Environment Model </a:t>
          </a:r>
        </a:p>
      </dgm:t>
    </dgm:pt>
    <dgm:pt modelId="{79157F22-B64E-4DC7-A501-940F3F00469E}" type="parTrans" cxnId="{32730926-A6D4-4583-BC89-3DA1067D072C}">
      <dgm:prSet/>
      <dgm:spPr/>
      <dgm:t>
        <a:bodyPr/>
        <a:lstStyle/>
        <a:p>
          <a:endParaRPr lang="en-US"/>
        </a:p>
      </dgm:t>
    </dgm:pt>
    <dgm:pt modelId="{DDF349DC-0425-424D-9582-C54A9D11F8DC}" type="sibTrans" cxnId="{32730926-A6D4-4583-BC89-3DA1067D072C}">
      <dgm:prSet/>
      <dgm:spPr/>
      <dgm:t>
        <a:bodyPr/>
        <a:lstStyle/>
        <a:p>
          <a:endParaRPr lang="en-US"/>
        </a:p>
      </dgm:t>
    </dgm:pt>
    <dgm:pt modelId="{87D7CA38-2693-4402-9C78-1924F38BB252}">
      <dgm:prSet/>
      <dgm:spPr/>
      <dgm:t>
        <a:bodyPr/>
        <a:lstStyle/>
        <a:p>
          <a:pPr>
            <a:lnSpc>
              <a:spcPct val="100000"/>
            </a:lnSpc>
          </a:pPr>
          <a:r>
            <a:rPr lang="en-US" dirty="0"/>
            <a:t>Robot Time</a:t>
          </a:r>
        </a:p>
      </dgm:t>
    </dgm:pt>
    <dgm:pt modelId="{4709F0CC-558D-4BEC-9C79-680A174CF09B}" type="parTrans" cxnId="{FF299F36-2965-40AF-BE16-5EA020B38CDF}">
      <dgm:prSet/>
      <dgm:spPr/>
      <dgm:t>
        <a:bodyPr/>
        <a:lstStyle/>
        <a:p>
          <a:endParaRPr lang="en-SG"/>
        </a:p>
      </dgm:t>
    </dgm:pt>
    <dgm:pt modelId="{D65C1131-1F1E-4C59-ADD3-46696476F255}" type="sibTrans" cxnId="{FF299F36-2965-40AF-BE16-5EA020B38CDF}">
      <dgm:prSet/>
      <dgm:spPr/>
      <dgm:t>
        <a:bodyPr/>
        <a:lstStyle/>
        <a:p>
          <a:endParaRPr lang="en-SG"/>
        </a:p>
      </dgm:t>
    </dgm:pt>
    <dgm:pt modelId="{79BA38A1-DFD7-4B22-AB38-856210F2E67A}" type="pres">
      <dgm:prSet presAssocID="{DC849BD1-C5EF-4D76-8085-495EB0099CFA}" presName="root" presStyleCnt="0">
        <dgm:presLayoutVars>
          <dgm:dir/>
          <dgm:resizeHandles val="exact"/>
        </dgm:presLayoutVars>
      </dgm:prSet>
      <dgm:spPr/>
    </dgm:pt>
    <dgm:pt modelId="{18AFA009-1B82-47C2-9FF9-CF612039DDFE}" type="pres">
      <dgm:prSet presAssocID="{1FBB8512-3B13-4445-A7F6-D1E43E38A538}" presName="compNode" presStyleCnt="0"/>
      <dgm:spPr/>
    </dgm:pt>
    <dgm:pt modelId="{5C9AD00F-55BC-49D8-B023-C3E57F186A3F}" type="pres">
      <dgm:prSet presAssocID="{1FBB8512-3B13-4445-A7F6-D1E43E38A538}" presName="bgRect" presStyleLbl="bgShp" presStyleIdx="0" presStyleCnt="2" custLinFactNeighborY="1745"/>
      <dgm:spPr/>
    </dgm:pt>
    <dgm:pt modelId="{56D57797-1E1F-4430-8E90-0AC038407FE9}" type="pres">
      <dgm:prSet presAssocID="{1FBB8512-3B13-4445-A7F6-D1E43E38A5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127BA6CB-F459-4552-B61E-F064A81FEE82}" type="pres">
      <dgm:prSet presAssocID="{1FBB8512-3B13-4445-A7F6-D1E43E38A538}" presName="spaceRect" presStyleCnt="0"/>
      <dgm:spPr/>
    </dgm:pt>
    <dgm:pt modelId="{64EFD95A-5454-4EBF-827E-6619A9E67867}" type="pres">
      <dgm:prSet presAssocID="{1FBB8512-3B13-4445-A7F6-D1E43E38A538}" presName="parTx" presStyleLbl="revTx" presStyleIdx="0" presStyleCnt="2">
        <dgm:presLayoutVars>
          <dgm:chMax val="0"/>
          <dgm:chPref val="0"/>
        </dgm:presLayoutVars>
      </dgm:prSet>
      <dgm:spPr/>
    </dgm:pt>
    <dgm:pt modelId="{BB1892BC-DDA1-47B4-BC2D-4C980DC1AACD}" type="pres">
      <dgm:prSet presAssocID="{DDF349DC-0425-424D-9582-C54A9D11F8DC}" presName="sibTrans" presStyleCnt="0"/>
      <dgm:spPr/>
    </dgm:pt>
    <dgm:pt modelId="{2A2DB586-AB0C-4740-BC9A-1B8787146BC7}" type="pres">
      <dgm:prSet presAssocID="{87D7CA38-2693-4402-9C78-1924F38BB252}" presName="compNode" presStyleCnt="0"/>
      <dgm:spPr/>
    </dgm:pt>
    <dgm:pt modelId="{91EE02EC-45BB-4EFE-9519-41E953AF48A1}" type="pres">
      <dgm:prSet presAssocID="{87D7CA38-2693-4402-9C78-1924F38BB252}" presName="bgRect" presStyleLbl="bgShp" presStyleIdx="1" presStyleCnt="2"/>
      <dgm:spPr/>
    </dgm:pt>
    <dgm:pt modelId="{40548140-2443-499E-9F5F-90654F449E26}" type="pres">
      <dgm:prSet presAssocID="{87D7CA38-2693-4402-9C78-1924F38BB252}"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B6BEACBF-E0B4-4146-8101-8FBE5C7E8CAC}" type="pres">
      <dgm:prSet presAssocID="{87D7CA38-2693-4402-9C78-1924F38BB252}" presName="spaceRect" presStyleCnt="0"/>
      <dgm:spPr/>
    </dgm:pt>
    <dgm:pt modelId="{B55AF031-2C8E-485F-A39F-DFB7F42C62B6}" type="pres">
      <dgm:prSet presAssocID="{87D7CA38-2693-4402-9C78-1924F38BB252}" presName="parTx" presStyleLbl="revTx" presStyleIdx="1" presStyleCnt="2">
        <dgm:presLayoutVars>
          <dgm:chMax val="0"/>
          <dgm:chPref val="0"/>
        </dgm:presLayoutVars>
      </dgm:prSet>
      <dgm:spPr/>
    </dgm:pt>
  </dgm:ptLst>
  <dgm:cxnLst>
    <dgm:cxn modelId="{32730926-A6D4-4583-BC89-3DA1067D072C}" srcId="{DC849BD1-C5EF-4D76-8085-495EB0099CFA}" destId="{1FBB8512-3B13-4445-A7F6-D1E43E38A538}" srcOrd="0" destOrd="0" parTransId="{79157F22-B64E-4DC7-A501-940F3F00469E}" sibTransId="{DDF349DC-0425-424D-9582-C54A9D11F8DC}"/>
    <dgm:cxn modelId="{5CC15B30-F7FA-4381-9472-6303F60E1B0B}" type="presOf" srcId="{1FBB8512-3B13-4445-A7F6-D1E43E38A538}" destId="{64EFD95A-5454-4EBF-827E-6619A9E67867}" srcOrd="0" destOrd="0" presId="urn:microsoft.com/office/officeart/2018/2/layout/IconVerticalSolidList"/>
    <dgm:cxn modelId="{FF299F36-2965-40AF-BE16-5EA020B38CDF}" srcId="{DC849BD1-C5EF-4D76-8085-495EB0099CFA}" destId="{87D7CA38-2693-4402-9C78-1924F38BB252}" srcOrd="1" destOrd="0" parTransId="{4709F0CC-558D-4BEC-9C79-680A174CF09B}" sibTransId="{D65C1131-1F1E-4C59-ADD3-46696476F255}"/>
    <dgm:cxn modelId="{4AA0B774-EFFD-4ECD-9A76-0EB8A12F42F6}" type="presOf" srcId="{DC849BD1-C5EF-4D76-8085-495EB0099CFA}" destId="{79BA38A1-DFD7-4B22-AB38-856210F2E67A}" srcOrd="0" destOrd="0" presId="urn:microsoft.com/office/officeart/2018/2/layout/IconVerticalSolidList"/>
    <dgm:cxn modelId="{05497AA0-94E3-466E-B858-263E477FC8B3}" type="presOf" srcId="{87D7CA38-2693-4402-9C78-1924F38BB252}" destId="{B55AF031-2C8E-485F-A39F-DFB7F42C62B6}" srcOrd="0" destOrd="0" presId="urn:microsoft.com/office/officeart/2018/2/layout/IconVerticalSolidList"/>
    <dgm:cxn modelId="{BC44F408-3E0B-47AD-B86F-76DE2205AAD2}" type="presParOf" srcId="{79BA38A1-DFD7-4B22-AB38-856210F2E67A}" destId="{18AFA009-1B82-47C2-9FF9-CF612039DDFE}" srcOrd="0" destOrd="0" presId="urn:microsoft.com/office/officeart/2018/2/layout/IconVerticalSolidList"/>
    <dgm:cxn modelId="{003FFAFD-1FC3-4462-B21F-FE873755CF5B}" type="presParOf" srcId="{18AFA009-1B82-47C2-9FF9-CF612039DDFE}" destId="{5C9AD00F-55BC-49D8-B023-C3E57F186A3F}" srcOrd="0" destOrd="0" presId="urn:microsoft.com/office/officeart/2018/2/layout/IconVerticalSolidList"/>
    <dgm:cxn modelId="{AF140546-3E51-41DD-B791-B3404AA99025}" type="presParOf" srcId="{18AFA009-1B82-47C2-9FF9-CF612039DDFE}" destId="{56D57797-1E1F-4430-8E90-0AC038407FE9}" srcOrd="1" destOrd="0" presId="urn:microsoft.com/office/officeart/2018/2/layout/IconVerticalSolidList"/>
    <dgm:cxn modelId="{AB2A05DE-F70E-4A97-AFDE-6F2B318F5269}" type="presParOf" srcId="{18AFA009-1B82-47C2-9FF9-CF612039DDFE}" destId="{127BA6CB-F459-4552-B61E-F064A81FEE82}" srcOrd="2" destOrd="0" presId="urn:microsoft.com/office/officeart/2018/2/layout/IconVerticalSolidList"/>
    <dgm:cxn modelId="{E2A1F62B-B6EF-41CE-9BBE-FBCE2F68FF12}" type="presParOf" srcId="{18AFA009-1B82-47C2-9FF9-CF612039DDFE}" destId="{64EFD95A-5454-4EBF-827E-6619A9E67867}" srcOrd="3" destOrd="0" presId="urn:microsoft.com/office/officeart/2018/2/layout/IconVerticalSolidList"/>
    <dgm:cxn modelId="{993223F0-726F-43A8-939D-8B854E6C6AAD}" type="presParOf" srcId="{79BA38A1-DFD7-4B22-AB38-856210F2E67A}" destId="{BB1892BC-DDA1-47B4-BC2D-4C980DC1AACD}" srcOrd="1" destOrd="0" presId="urn:microsoft.com/office/officeart/2018/2/layout/IconVerticalSolidList"/>
    <dgm:cxn modelId="{2BD5357A-0788-4B63-AE69-7711C0C2D7FD}" type="presParOf" srcId="{79BA38A1-DFD7-4B22-AB38-856210F2E67A}" destId="{2A2DB586-AB0C-4740-BC9A-1B8787146BC7}" srcOrd="2" destOrd="0" presId="urn:microsoft.com/office/officeart/2018/2/layout/IconVerticalSolidList"/>
    <dgm:cxn modelId="{5931B7BE-715B-4B9C-AC4E-01D4894AA3D5}" type="presParOf" srcId="{2A2DB586-AB0C-4740-BC9A-1B8787146BC7}" destId="{91EE02EC-45BB-4EFE-9519-41E953AF48A1}" srcOrd="0" destOrd="0" presId="urn:microsoft.com/office/officeart/2018/2/layout/IconVerticalSolidList"/>
    <dgm:cxn modelId="{106B1187-5551-4F30-B3FC-7855C1D704EB}" type="presParOf" srcId="{2A2DB586-AB0C-4740-BC9A-1B8787146BC7}" destId="{40548140-2443-499E-9F5F-90654F449E26}" srcOrd="1" destOrd="0" presId="urn:microsoft.com/office/officeart/2018/2/layout/IconVerticalSolidList"/>
    <dgm:cxn modelId="{BAFDB8EA-FF9A-44BF-808C-CE9379E0E105}" type="presParOf" srcId="{2A2DB586-AB0C-4740-BC9A-1B8787146BC7}" destId="{B6BEACBF-E0B4-4146-8101-8FBE5C7E8CAC}" srcOrd="2" destOrd="0" presId="urn:microsoft.com/office/officeart/2018/2/layout/IconVerticalSolidList"/>
    <dgm:cxn modelId="{CF591749-98E4-4D0A-BB3C-E0B1D991354D}" type="presParOf" srcId="{2A2DB586-AB0C-4740-BC9A-1B8787146BC7}" destId="{B55AF031-2C8E-485F-A39F-DFB7F42C62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AD00F-55BC-49D8-B023-C3E57F186A3F}">
      <dsp:nvSpPr>
        <dsp:cNvPr id="0" name=""/>
        <dsp:cNvSpPr/>
      </dsp:nvSpPr>
      <dsp:spPr>
        <a:xfrm>
          <a:off x="0" y="729871"/>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6D57797-1E1F-4430-8E90-0AC038407FE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EFD95A-5454-4EBF-827E-6619A9E67867}">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SG" sz="2500" kern="1200" dirty="0"/>
            <a:t>Summary of Environment Model </a:t>
          </a:r>
        </a:p>
      </dsp:txBody>
      <dsp:txXfrm>
        <a:off x="1507738" y="707092"/>
        <a:ext cx="9007861" cy="1305401"/>
      </dsp:txXfrm>
    </dsp:sp>
    <dsp:sp modelId="{91EE02EC-45BB-4EFE-9519-41E953AF48A1}">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548140-2443-499E-9F5F-90654F449E26}">
      <dsp:nvSpPr>
        <dsp:cNvPr id="0" name=""/>
        <dsp:cNvSpPr/>
      </dsp:nvSpPr>
      <dsp:spPr>
        <a:xfrm>
          <a:off x="394883" y="2632559"/>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5AF031-2C8E-485F-A39F-DFB7F42C62B6}">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Robot Time</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1013C-F9F2-466A-81A4-F45FFEA30C80}" type="datetimeFigureOut">
              <a:rPr lang="en-SG" smtClean="0"/>
              <a:t>6/10/2021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421D-E840-4A30-AB69-6D577F4BDF27}" type="slidenum">
              <a:rPr lang="en-SG" smtClean="0"/>
              <a:t>‹#›</a:t>
            </a:fld>
            <a:endParaRPr lang="en-SG"/>
          </a:p>
        </p:txBody>
      </p:sp>
    </p:spTree>
    <p:extLst>
      <p:ext uri="{BB962C8B-B14F-4D97-AF65-F5344CB8AC3E}">
        <p14:creationId xmlns:p14="http://schemas.microsoft.com/office/powerpoint/2010/main" val="199060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32CE-3AC9-4C7B-9C66-331E564C8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184B268-1459-47E0-8F08-5770C24F0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185D308-4666-4D58-9AF6-D8BF6D31C52E}"/>
              </a:ext>
            </a:extLst>
          </p:cNvPr>
          <p:cNvSpPr>
            <a:spLocks noGrp="1"/>
          </p:cNvSpPr>
          <p:nvPr>
            <p:ph type="dt" sz="half" idx="10"/>
          </p:nvPr>
        </p:nvSpPr>
        <p:spPr/>
        <p:txBody>
          <a:bodyPr/>
          <a:lstStyle/>
          <a:p>
            <a:fld id="{4B47CAAB-37A3-4751-B31F-1B8FACB37711}" type="datetime1">
              <a:rPr lang="en-SG" smtClean="0"/>
              <a:t>6/10/2021</a:t>
            </a:fld>
            <a:endParaRPr lang="en-SG" dirty="0"/>
          </a:p>
        </p:txBody>
      </p:sp>
      <p:sp>
        <p:nvSpPr>
          <p:cNvPr id="5" name="Footer Placeholder 4">
            <a:extLst>
              <a:ext uri="{FF2B5EF4-FFF2-40B4-BE49-F238E27FC236}">
                <a16:creationId xmlns:a16="http://schemas.microsoft.com/office/drawing/2014/main" id="{006E48C7-7651-42CC-BA26-85B060A31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B151A873-C2F4-44D7-ACCB-3752913F1208}"/>
              </a:ext>
            </a:extLst>
          </p:cNvPr>
          <p:cNvSpPr>
            <a:spLocks noGrp="1"/>
          </p:cNvSpPr>
          <p:nvPr>
            <p:ph type="sldNum" sz="quarter" idx="12"/>
          </p:nvPr>
        </p:nvSpPr>
        <p:spPr/>
        <p:txBody>
          <a:bodyPr/>
          <a:lstStyle>
            <a:lvl1pPr>
              <a:defRPr/>
            </a:lvl1pPr>
          </a:lstStyle>
          <a:p>
            <a:r>
              <a:rPr lang="en-SG" dirty="0"/>
              <a:t>&lt;#&gt;</a:t>
            </a:r>
          </a:p>
        </p:txBody>
      </p:sp>
      <p:pic>
        <p:nvPicPr>
          <p:cNvPr id="2050" name="Picture 2" descr="A webapp designed to understand behaviour | JIN Design">
            <a:extLst>
              <a:ext uri="{FF2B5EF4-FFF2-40B4-BE49-F238E27FC236}">
                <a16:creationId xmlns:a16="http://schemas.microsoft.com/office/drawing/2014/main" id="{07ABFB9C-9667-427E-B6E5-84172F570D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16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81EA-1E86-4B18-87DD-E89A9267CAC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3245F7-ADBB-4DE1-8573-55F5370ED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DDFFE69-2B4E-4D59-8DA8-9999B15F8543}"/>
              </a:ext>
            </a:extLst>
          </p:cNvPr>
          <p:cNvSpPr>
            <a:spLocks noGrp="1"/>
          </p:cNvSpPr>
          <p:nvPr>
            <p:ph type="dt" sz="half" idx="10"/>
          </p:nvPr>
        </p:nvSpPr>
        <p:spPr/>
        <p:txBody>
          <a:bodyPr/>
          <a:lstStyle/>
          <a:p>
            <a:fld id="{393DDF3B-3278-432F-AD0E-87767DCBA59D}" type="datetime1">
              <a:rPr lang="en-SG" smtClean="0"/>
              <a:t>6/10/2021</a:t>
            </a:fld>
            <a:endParaRPr lang="en-SG"/>
          </a:p>
        </p:txBody>
      </p:sp>
      <p:sp>
        <p:nvSpPr>
          <p:cNvPr id="5" name="Footer Placeholder 4">
            <a:extLst>
              <a:ext uri="{FF2B5EF4-FFF2-40B4-BE49-F238E27FC236}">
                <a16:creationId xmlns:a16="http://schemas.microsoft.com/office/drawing/2014/main" id="{EB1F833F-D2B2-488E-B4B2-8EB0F38014B0}"/>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9CC1759C-10C2-4F07-B3D3-5B4D8B04F87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6311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D815E-48D2-4E06-96B2-D2AE6FC9BC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32A375C-5A68-4234-A15D-10F583D8FE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C6BFF6-B9E9-4660-B3B3-0C7CA60F92DC}"/>
              </a:ext>
            </a:extLst>
          </p:cNvPr>
          <p:cNvSpPr>
            <a:spLocks noGrp="1"/>
          </p:cNvSpPr>
          <p:nvPr>
            <p:ph type="dt" sz="half" idx="10"/>
          </p:nvPr>
        </p:nvSpPr>
        <p:spPr/>
        <p:txBody>
          <a:bodyPr/>
          <a:lstStyle/>
          <a:p>
            <a:fld id="{09D6E204-21CC-48C0-AB26-D17B1FEBD6C5}" type="datetime1">
              <a:rPr lang="en-SG" smtClean="0"/>
              <a:t>6/10/2021</a:t>
            </a:fld>
            <a:endParaRPr lang="en-SG"/>
          </a:p>
        </p:txBody>
      </p:sp>
      <p:sp>
        <p:nvSpPr>
          <p:cNvPr id="5" name="Footer Placeholder 4">
            <a:extLst>
              <a:ext uri="{FF2B5EF4-FFF2-40B4-BE49-F238E27FC236}">
                <a16:creationId xmlns:a16="http://schemas.microsoft.com/office/drawing/2014/main" id="{8D154F2C-5DEF-49D1-99C5-5BD65A65F02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6D79836-EA6E-433A-820E-65C30E434C88}"/>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67622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FB83-54B1-4176-95E7-A337B2CF7401}"/>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4B6D5F2B-E4A1-43F7-A8FD-840E9406F30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89F0797-CAF7-45F0-BD2F-9CC583F370C6}"/>
              </a:ext>
            </a:extLst>
          </p:cNvPr>
          <p:cNvSpPr>
            <a:spLocks noGrp="1"/>
          </p:cNvSpPr>
          <p:nvPr>
            <p:ph type="dt" sz="half" idx="10"/>
          </p:nvPr>
        </p:nvSpPr>
        <p:spPr/>
        <p:txBody>
          <a:bodyPr/>
          <a:lstStyle/>
          <a:p>
            <a:fld id="{3CD7D432-0721-49AA-AAFE-59110EB3901F}" type="datetime1">
              <a:rPr lang="en-SG" smtClean="0"/>
              <a:t>6/10/2021</a:t>
            </a:fld>
            <a:endParaRPr lang="en-SG"/>
          </a:p>
        </p:txBody>
      </p:sp>
      <p:sp>
        <p:nvSpPr>
          <p:cNvPr id="5" name="Footer Placeholder 4">
            <a:extLst>
              <a:ext uri="{FF2B5EF4-FFF2-40B4-BE49-F238E27FC236}">
                <a16:creationId xmlns:a16="http://schemas.microsoft.com/office/drawing/2014/main" id="{20208B51-90EE-45DD-A855-1092EB1E78D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85A7C7F-FAE7-47D5-96C2-C569580FB42B}"/>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11005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3D6F-BF84-4A4C-A070-B99CD5712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73DC33-6C7D-47CE-8D99-54BF7BEA3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260B4-B04F-4CA1-8615-AC55C4DBE30E}"/>
              </a:ext>
            </a:extLst>
          </p:cNvPr>
          <p:cNvSpPr>
            <a:spLocks noGrp="1"/>
          </p:cNvSpPr>
          <p:nvPr>
            <p:ph type="dt" sz="half" idx="10"/>
          </p:nvPr>
        </p:nvSpPr>
        <p:spPr/>
        <p:txBody>
          <a:bodyPr/>
          <a:lstStyle/>
          <a:p>
            <a:fld id="{F7F79F4E-5023-493B-9110-D9B972348B41}" type="datetime1">
              <a:rPr lang="en-SG" smtClean="0"/>
              <a:t>6/10/2021</a:t>
            </a:fld>
            <a:endParaRPr lang="en-SG"/>
          </a:p>
        </p:txBody>
      </p:sp>
      <p:sp>
        <p:nvSpPr>
          <p:cNvPr id="5" name="Footer Placeholder 4">
            <a:extLst>
              <a:ext uri="{FF2B5EF4-FFF2-40B4-BE49-F238E27FC236}">
                <a16:creationId xmlns:a16="http://schemas.microsoft.com/office/drawing/2014/main" id="{CBFB2E58-D494-45FB-840F-E18A73367D9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0118726-5F2C-4225-A44A-2B511716F1F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56689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59D2-A4E0-451D-A7D5-E84E6241C28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EEEB674-7B1B-43E3-8626-165B40C1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D191161-AB10-497B-90D9-4F25D88A3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5FCC6B-956A-426F-B444-1D09F3AC9BAD}"/>
              </a:ext>
            </a:extLst>
          </p:cNvPr>
          <p:cNvSpPr>
            <a:spLocks noGrp="1"/>
          </p:cNvSpPr>
          <p:nvPr>
            <p:ph type="dt" sz="half" idx="10"/>
          </p:nvPr>
        </p:nvSpPr>
        <p:spPr/>
        <p:txBody>
          <a:bodyPr/>
          <a:lstStyle/>
          <a:p>
            <a:fld id="{4600DA1E-F695-4F02-9561-813ED2F4954E}" type="datetime1">
              <a:rPr lang="en-SG" smtClean="0"/>
              <a:t>6/10/2021</a:t>
            </a:fld>
            <a:endParaRPr lang="en-SG" dirty="0"/>
          </a:p>
        </p:txBody>
      </p:sp>
      <p:sp>
        <p:nvSpPr>
          <p:cNvPr id="6" name="Footer Placeholder 5">
            <a:extLst>
              <a:ext uri="{FF2B5EF4-FFF2-40B4-BE49-F238E27FC236}">
                <a16:creationId xmlns:a16="http://schemas.microsoft.com/office/drawing/2014/main" id="{FF88814D-D42B-40AB-B03E-AD88EB170646}"/>
              </a:ext>
            </a:extLst>
          </p:cNvPr>
          <p:cNvSpPr>
            <a:spLocks noGrp="1"/>
          </p:cNvSpPr>
          <p:nvPr>
            <p:ph type="ftr" sz="quarter" idx="11"/>
          </p:nvPr>
        </p:nvSpPr>
        <p:spPr/>
        <p:txBody>
          <a:bodyPr/>
          <a:lstStyle/>
          <a:p>
            <a:r>
              <a:rPr lang="en-SG"/>
              <a:t>SJL/2122S1/CS1101S/4J</a:t>
            </a:r>
            <a:endParaRPr lang="en-SG" dirty="0"/>
          </a:p>
        </p:txBody>
      </p:sp>
      <p:sp>
        <p:nvSpPr>
          <p:cNvPr id="7" name="Slide Number Placeholder 6">
            <a:extLst>
              <a:ext uri="{FF2B5EF4-FFF2-40B4-BE49-F238E27FC236}">
                <a16:creationId xmlns:a16="http://schemas.microsoft.com/office/drawing/2014/main" id="{9C6421FA-8A95-40FC-B3B1-E0AE57FCB618}"/>
              </a:ext>
            </a:extLst>
          </p:cNvPr>
          <p:cNvSpPr>
            <a:spLocks noGrp="1"/>
          </p:cNvSpPr>
          <p:nvPr>
            <p:ph type="sldNum" sz="quarter" idx="12"/>
          </p:nvPr>
        </p:nvSpPr>
        <p:spPr/>
        <p:txBody>
          <a:bodyPr/>
          <a:lstStyle/>
          <a:p>
            <a:fld id="{04A9AAEA-7081-4BCC-A862-1D5154AE1B90}" type="slidenum">
              <a:rPr lang="en-SG" smtClean="0"/>
              <a:t>‹#›</a:t>
            </a:fld>
            <a:endParaRPr lang="en-SG" dirty="0"/>
          </a:p>
        </p:txBody>
      </p:sp>
    </p:spTree>
    <p:extLst>
      <p:ext uri="{BB962C8B-B14F-4D97-AF65-F5344CB8AC3E}">
        <p14:creationId xmlns:p14="http://schemas.microsoft.com/office/powerpoint/2010/main" val="69799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BADD-2C33-4871-A0F9-5A22E9B6D7C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3C9010-61DB-4997-A83D-3103956C3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49394-7773-48A5-B7C3-4E5FD3465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D2ED675-EEBC-4827-8E1E-12D0E19D6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45E33-E4C4-4823-830A-CCAD44E63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1508E77-483E-41A4-A7D5-7B1FE2AD97E8}"/>
              </a:ext>
            </a:extLst>
          </p:cNvPr>
          <p:cNvSpPr>
            <a:spLocks noGrp="1"/>
          </p:cNvSpPr>
          <p:nvPr>
            <p:ph type="dt" sz="half" idx="10"/>
          </p:nvPr>
        </p:nvSpPr>
        <p:spPr/>
        <p:txBody>
          <a:bodyPr/>
          <a:lstStyle/>
          <a:p>
            <a:fld id="{3F073D7B-4E21-41A6-ADBE-C11E82D93972}" type="datetime1">
              <a:rPr lang="en-SG" smtClean="0"/>
              <a:t>6/10/2021</a:t>
            </a:fld>
            <a:endParaRPr lang="en-SG"/>
          </a:p>
        </p:txBody>
      </p:sp>
      <p:sp>
        <p:nvSpPr>
          <p:cNvPr id="8" name="Footer Placeholder 7">
            <a:extLst>
              <a:ext uri="{FF2B5EF4-FFF2-40B4-BE49-F238E27FC236}">
                <a16:creationId xmlns:a16="http://schemas.microsoft.com/office/drawing/2014/main" id="{54B7608A-9B0E-419C-AAEB-680B2D62639B}"/>
              </a:ext>
            </a:extLst>
          </p:cNvPr>
          <p:cNvSpPr>
            <a:spLocks noGrp="1"/>
          </p:cNvSpPr>
          <p:nvPr>
            <p:ph type="ftr" sz="quarter" idx="11"/>
          </p:nvPr>
        </p:nvSpPr>
        <p:spPr/>
        <p:txBody>
          <a:bodyPr/>
          <a:lstStyle/>
          <a:p>
            <a:r>
              <a:rPr lang="en-SG"/>
              <a:t>SJL/2122S1/CS1101S/4J</a:t>
            </a:r>
          </a:p>
        </p:txBody>
      </p:sp>
      <p:sp>
        <p:nvSpPr>
          <p:cNvPr id="9" name="Slide Number Placeholder 8">
            <a:extLst>
              <a:ext uri="{FF2B5EF4-FFF2-40B4-BE49-F238E27FC236}">
                <a16:creationId xmlns:a16="http://schemas.microsoft.com/office/drawing/2014/main" id="{A0A379D7-52B5-4E98-B08B-938B6653883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421267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6190-AC7C-4933-9635-81E1E391E0F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CCDCD3C-5430-44DB-A766-70ACE66E0B11}"/>
              </a:ext>
            </a:extLst>
          </p:cNvPr>
          <p:cNvSpPr>
            <a:spLocks noGrp="1"/>
          </p:cNvSpPr>
          <p:nvPr>
            <p:ph type="dt" sz="half" idx="10"/>
          </p:nvPr>
        </p:nvSpPr>
        <p:spPr/>
        <p:txBody>
          <a:bodyPr/>
          <a:lstStyle/>
          <a:p>
            <a:fld id="{50D89136-9AA0-482C-B065-CA659672B227}" type="datetime1">
              <a:rPr lang="en-SG" smtClean="0"/>
              <a:t>6/10/2021</a:t>
            </a:fld>
            <a:endParaRPr lang="en-SG"/>
          </a:p>
        </p:txBody>
      </p:sp>
      <p:sp>
        <p:nvSpPr>
          <p:cNvPr id="4" name="Footer Placeholder 3">
            <a:extLst>
              <a:ext uri="{FF2B5EF4-FFF2-40B4-BE49-F238E27FC236}">
                <a16:creationId xmlns:a16="http://schemas.microsoft.com/office/drawing/2014/main" id="{6E55D510-054A-48AA-980B-82B440CEEE79}"/>
              </a:ext>
            </a:extLst>
          </p:cNvPr>
          <p:cNvSpPr>
            <a:spLocks noGrp="1"/>
          </p:cNvSpPr>
          <p:nvPr>
            <p:ph type="ftr" sz="quarter" idx="11"/>
          </p:nvPr>
        </p:nvSpPr>
        <p:spPr/>
        <p:txBody>
          <a:bodyPr/>
          <a:lstStyle/>
          <a:p>
            <a:r>
              <a:rPr lang="en-SG"/>
              <a:t>SJL/2122S1/CS1101S/4J</a:t>
            </a:r>
          </a:p>
        </p:txBody>
      </p:sp>
      <p:sp>
        <p:nvSpPr>
          <p:cNvPr id="5" name="Slide Number Placeholder 4">
            <a:extLst>
              <a:ext uri="{FF2B5EF4-FFF2-40B4-BE49-F238E27FC236}">
                <a16:creationId xmlns:a16="http://schemas.microsoft.com/office/drawing/2014/main" id="{1AE1C973-CD16-4BEE-942C-5F4C7E3F6AB9}"/>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83836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37B10-9591-4C33-B5F9-C3C2652EE16D}"/>
              </a:ext>
            </a:extLst>
          </p:cNvPr>
          <p:cNvSpPr>
            <a:spLocks noGrp="1"/>
          </p:cNvSpPr>
          <p:nvPr>
            <p:ph type="dt" sz="half" idx="10"/>
          </p:nvPr>
        </p:nvSpPr>
        <p:spPr/>
        <p:txBody>
          <a:bodyPr/>
          <a:lstStyle/>
          <a:p>
            <a:fld id="{CAA20916-D307-4776-9AFA-08DD2FCF2B02}" type="datetime1">
              <a:rPr lang="en-SG" smtClean="0"/>
              <a:t>6/10/2021</a:t>
            </a:fld>
            <a:endParaRPr lang="en-SG"/>
          </a:p>
        </p:txBody>
      </p:sp>
      <p:sp>
        <p:nvSpPr>
          <p:cNvPr id="3" name="Footer Placeholder 2">
            <a:extLst>
              <a:ext uri="{FF2B5EF4-FFF2-40B4-BE49-F238E27FC236}">
                <a16:creationId xmlns:a16="http://schemas.microsoft.com/office/drawing/2014/main" id="{FE2B98A0-307D-4B73-9A3C-B6EBE1E3EBC4}"/>
              </a:ext>
            </a:extLst>
          </p:cNvPr>
          <p:cNvSpPr>
            <a:spLocks noGrp="1"/>
          </p:cNvSpPr>
          <p:nvPr>
            <p:ph type="ftr" sz="quarter" idx="11"/>
          </p:nvPr>
        </p:nvSpPr>
        <p:spPr/>
        <p:txBody>
          <a:bodyPr/>
          <a:lstStyle/>
          <a:p>
            <a:r>
              <a:rPr lang="en-SG"/>
              <a:t>SJL/2122S1/CS1101S/4J</a:t>
            </a:r>
          </a:p>
        </p:txBody>
      </p:sp>
      <p:sp>
        <p:nvSpPr>
          <p:cNvPr id="4" name="Slide Number Placeholder 3">
            <a:extLst>
              <a:ext uri="{FF2B5EF4-FFF2-40B4-BE49-F238E27FC236}">
                <a16:creationId xmlns:a16="http://schemas.microsoft.com/office/drawing/2014/main" id="{0188A620-2A2B-47A0-82B7-EB36CDB826A1}"/>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9442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E681-8F4C-4BF5-AF62-5F3411AC1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97B66EE-9660-48FF-A3BC-B0036437F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DF1BA91-D7F3-4987-A47B-AED417E7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BCECD-23C4-4ECC-A62F-AD82A082D76A}"/>
              </a:ext>
            </a:extLst>
          </p:cNvPr>
          <p:cNvSpPr>
            <a:spLocks noGrp="1"/>
          </p:cNvSpPr>
          <p:nvPr>
            <p:ph type="dt" sz="half" idx="10"/>
          </p:nvPr>
        </p:nvSpPr>
        <p:spPr/>
        <p:txBody>
          <a:bodyPr/>
          <a:lstStyle/>
          <a:p>
            <a:fld id="{1B9C76FB-1E42-4829-B229-BE6281CBD8A2}" type="datetime1">
              <a:rPr lang="en-SG" smtClean="0"/>
              <a:t>6/10/2021</a:t>
            </a:fld>
            <a:endParaRPr lang="en-SG"/>
          </a:p>
        </p:txBody>
      </p:sp>
      <p:sp>
        <p:nvSpPr>
          <p:cNvPr id="6" name="Footer Placeholder 5">
            <a:extLst>
              <a:ext uri="{FF2B5EF4-FFF2-40B4-BE49-F238E27FC236}">
                <a16:creationId xmlns:a16="http://schemas.microsoft.com/office/drawing/2014/main" id="{2FAC186D-A2E0-4056-916B-D3FAD59531A4}"/>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4B3C366C-42A6-4B9B-9CAD-4CDA6289CDFA}"/>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76964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6F5A-56A7-467D-9656-B4DD9D829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D050340-09F3-4317-A0D2-8AC2D1109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195A792-AF30-4023-8B2E-7600AFB2D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7393C-2ACD-4509-80D7-5F5C9C18D071}"/>
              </a:ext>
            </a:extLst>
          </p:cNvPr>
          <p:cNvSpPr>
            <a:spLocks noGrp="1"/>
          </p:cNvSpPr>
          <p:nvPr>
            <p:ph type="dt" sz="half" idx="10"/>
          </p:nvPr>
        </p:nvSpPr>
        <p:spPr/>
        <p:txBody>
          <a:bodyPr/>
          <a:lstStyle/>
          <a:p>
            <a:fld id="{CE064ACB-84AE-413A-91F9-0B02769B2811}" type="datetime1">
              <a:rPr lang="en-SG" smtClean="0"/>
              <a:t>6/10/2021</a:t>
            </a:fld>
            <a:endParaRPr lang="en-SG"/>
          </a:p>
        </p:txBody>
      </p:sp>
      <p:sp>
        <p:nvSpPr>
          <p:cNvPr id="6" name="Footer Placeholder 5">
            <a:extLst>
              <a:ext uri="{FF2B5EF4-FFF2-40B4-BE49-F238E27FC236}">
                <a16:creationId xmlns:a16="http://schemas.microsoft.com/office/drawing/2014/main" id="{8E72A0ED-6331-4442-A4C3-398137D06EB7}"/>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81A8096D-383A-4A15-AFE4-3E6FBE31753E}"/>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90079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CF000-023A-493A-BF8E-0A61DFAA2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989F12B2-1CEE-499D-936C-4858DEBD4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24A63264-6827-4D3E-ACBC-39A770098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8E6B-B8A1-470A-82A9-B38A84C7B6B4}" type="datetime1">
              <a:rPr lang="en-SG" smtClean="0"/>
              <a:t>6/10/2021</a:t>
            </a:fld>
            <a:endParaRPr lang="en-SG"/>
          </a:p>
        </p:txBody>
      </p:sp>
      <p:sp>
        <p:nvSpPr>
          <p:cNvPr id="5" name="Footer Placeholder 4">
            <a:extLst>
              <a:ext uri="{FF2B5EF4-FFF2-40B4-BE49-F238E27FC236}">
                <a16:creationId xmlns:a16="http://schemas.microsoft.com/office/drawing/2014/main" id="{ECE83C82-207B-45FA-BC11-6AA7962BE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a:t>SJL/2122S1/CS1101S/4J</a:t>
            </a:r>
          </a:p>
        </p:txBody>
      </p:sp>
      <p:sp>
        <p:nvSpPr>
          <p:cNvPr id="6" name="Slide Number Placeholder 5">
            <a:extLst>
              <a:ext uri="{FF2B5EF4-FFF2-40B4-BE49-F238E27FC236}">
                <a16:creationId xmlns:a16="http://schemas.microsoft.com/office/drawing/2014/main" id="{117BD140-58DF-410A-8513-726EB7CC0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AEA-7081-4BCC-A862-1D5154AE1B90}" type="slidenum">
              <a:rPr lang="en-SG" smtClean="0"/>
              <a:t>‹#›</a:t>
            </a:fld>
            <a:endParaRPr lang="en-SG"/>
          </a:p>
        </p:txBody>
      </p:sp>
      <p:pic>
        <p:nvPicPr>
          <p:cNvPr id="8" name="Picture 2" descr="A webapp designed to understand behaviour | JIN Design">
            <a:extLst>
              <a:ext uri="{FF2B5EF4-FFF2-40B4-BE49-F238E27FC236}">
                <a16:creationId xmlns:a16="http://schemas.microsoft.com/office/drawing/2014/main" id="{8A4BEB15-D446-404F-9B70-CF653513E6B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1101S | Facebook">
            <a:extLst>
              <a:ext uri="{FF2B5EF4-FFF2-40B4-BE49-F238E27FC236}">
                <a16:creationId xmlns:a16="http://schemas.microsoft.com/office/drawing/2014/main" id="{4C394B37-629C-4E44-84EF-FFC8AE923A4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09522" y="6424612"/>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3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fontScale="90000"/>
          </a:bodyPr>
          <a:lstStyle/>
          <a:p>
            <a:r>
              <a:rPr lang="en-SG" dirty="0"/>
              <a:t>CS1101S Studio Session </a:t>
            </a:r>
            <a:br>
              <a:rPr lang="en-SG" dirty="0"/>
            </a:br>
            <a:r>
              <a:rPr lang="en-SG" dirty="0"/>
              <a:t>Week 9</a:t>
            </a:r>
            <a:br>
              <a:rPr lang="en-SG" dirty="0"/>
            </a:br>
            <a:r>
              <a:rPr lang="en-SG" dirty="0"/>
              <a:t>Environment Model / Robot</a:t>
            </a:r>
          </a:p>
        </p:txBody>
      </p:sp>
      <p:sp>
        <p:nvSpPr>
          <p:cNvPr id="3" name="Subtitle 2">
            <a:extLst>
              <a:ext uri="{FF2B5EF4-FFF2-40B4-BE49-F238E27FC236}">
                <a16:creationId xmlns:a16="http://schemas.microsoft.com/office/drawing/2014/main" id="{2CFA03A5-454B-4B3B-9385-BA9380883294}"/>
              </a:ext>
            </a:extLst>
          </p:cNvPr>
          <p:cNvSpPr>
            <a:spLocks noGrp="1"/>
          </p:cNvSpPr>
          <p:nvPr>
            <p:ph type="subTitle" idx="1"/>
          </p:nvPr>
        </p:nvSpPr>
        <p:spPr/>
        <p:txBody>
          <a:bodyPr>
            <a:normAutofit/>
          </a:bodyPr>
          <a:lstStyle/>
          <a:p>
            <a:r>
              <a:rPr lang="en-SG" dirty="0"/>
              <a:t>Simon Julian Lauw</a:t>
            </a:r>
          </a:p>
          <a:p>
            <a:r>
              <a:rPr lang="en-SG" b="1" i="1" dirty="0"/>
              <a:t>Full Info &gt; simonjulianl.github.io </a:t>
            </a:r>
            <a:endParaRPr lang="en-SG" dirty="0"/>
          </a:p>
          <a:p>
            <a:r>
              <a:rPr lang="en-SG" dirty="0"/>
              <a:t>11 October 2021 </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6/10/2021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dirty="0"/>
              <a:t>SJL/2122S1/CS1101S/4J</a:t>
            </a:r>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9" name="Subtitle 2">
            <a:extLst>
              <a:ext uri="{FF2B5EF4-FFF2-40B4-BE49-F238E27FC236}">
                <a16:creationId xmlns:a16="http://schemas.microsoft.com/office/drawing/2014/main" id="{0CEF31F7-28D0-4AEB-95CD-79AE81100673}"/>
              </a:ext>
            </a:extLst>
          </p:cNvPr>
          <p:cNvSpPr txBox="1">
            <a:spLocks/>
          </p:cNvSpPr>
          <p:nvPr/>
        </p:nvSpPr>
        <p:spPr>
          <a:xfrm>
            <a:off x="829322" y="57453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Tree>
    <p:extLst>
      <p:ext uri="{BB962C8B-B14F-4D97-AF65-F5344CB8AC3E}">
        <p14:creationId xmlns:p14="http://schemas.microsoft.com/office/powerpoint/2010/main" val="390601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E799-9F25-437D-A3F6-A8F635D6E3CD}"/>
              </a:ext>
            </a:extLst>
          </p:cNvPr>
          <p:cNvSpPr>
            <a:spLocks noGrp="1"/>
          </p:cNvSpPr>
          <p:nvPr>
            <p:ph type="title"/>
          </p:nvPr>
        </p:nvSpPr>
        <p:spPr/>
        <p:txBody>
          <a:bodyPr/>
          <a:lstStyle/>
          <a:p>
            <a:r>
              <a:rPr lang="en-SG" dirty="0"/>
              <a:t>More details </a:t>
            </a:r>
          </a:p>
        </p:txBody>
      </p:sp>
      <p:sp>
        <p:nvSpPr>
          <p:cNvPr id="3" name="Content Placeholder 2">
            <a:extLst>
              <a:ext uri="{FF2B5EF4-FFF2-40B4-BE49-F238E27FC236}">
                <a16:creationId xmlns:a16="http://schemas.microsoft.com/office/drawing/2014/main" id="{3A55EF64-308D-42D1-BC11-38DE659627C1}"/>
              </a:ext>
            </a:extLst>
          </p:cNvPr>
          <p:cNvSpPr>
            <a:spLocks noGrp="1"/>
          </p:cNvSpPr>
          <p:nvPr>
            <p:ph idx="1"/>
          </p:nvPr>
        </p:nvSpPr>
        <p:spPr>
          <a:xfrm>
            <a:off x="838199" y="1825625"/>
            <a:ext cx="10803195" cy="4351338"/>
          </a:xfrm>
        </p:spPr>
        <p:txBody>
          <a:bodyPr>
            <a:normAutofit/>
          </a:bodyPr>
          <a:lstStyle/>
          <a:p>
            <a:r>
              <a:rPr lang="en-SG" dirty="0"/>
              <a:t>For </a:t>
            </a:r>
            <a:r>
              <a:rPr lang="en-SG" b="1" dirty="0"/>
              <a:t>data structure </a:t>
            </a:r>
            <a:r>
              <a:rPr lang="en-SG" dirty="0"/>
              <a:t>such as pairs and list, </a:t>
            </a:r>
            <a:r>
              <a:rPr lang="en-SG" b="1" dirty="0"/>
              <a:t>draw them outside </a:t>
            </a:r>
            <a:r>
              <a:rPr lang="en-SG" dirty="0"/>
              <a:t>the environment (the square) because they are stored in another memory in the computer called </a:t>
            </a:r>
            <a:r>
              <a:rPr lang="en-SG" b="1" dirty="0"/>
              <a:t>Heap </a:t>
            </a:r>
          </a:p>
          <a:p>
            <a:r>
              <a:rPr lang="en-SG" b="1" dirty="0"/>
              <a:t>Also, more importantly, assigning pair/list are just assigning pointers, but primitives such as Numbers are copied directly!!</a:t>
            </a:r>
          </a:p>
        </p:txBody>
      </p:sp>
      <p:sp>
        <p:nvSpPr>
          <p:cNvPr id="4" name="Date Placeholder 3">
            <a:extLst>
              <a:ext uri="{FF2B5EF4-FFF2-40B4-BE49-F238E27FC236}">
                <a16:creationId xmlns:a16="http://schemas.microsoft.com/office/drawing/2014/main" id="{992DFB2D-4A7A-4C37-BFFA-79073ABFEFBE}"/>
              </a:ext>
            </a:extLst>
          </p:cNvPr>
          <p:cNvSpPr>
            <a:spLocks noGrp="1"/>
          </p:cNvSpPr>
          <p:nvPr>
            <p:ph type="dt" sz="half" idx="10"/>
          </p:nvPr>
        </p:nvSpPr>
        <p:spPr/>
        <p:txBody>
          <a:bodyPr/>
          <a:lstStyle/>
          <a:p>
            <a:fld id="{3CD7D432-0721-49AA-AAFE-59110EB3901F}" type="datetime1">
              <a:rPr lang="en-SG" smtClean="0"/>
              <a:t>6/10/2021</a:t>
            </a:fld>
            <a:endParaRPr lang="en-SG"/>
          </a:p>
        </p:txBody>
      </p:sp>
      <p:sp>
        <p:nvSpPr>
          <p:cNvPr id="5" name="Footer Placeholder 4">
            <a:extLst>
              <a:ext uri="{FF2B5EF4-FFF2-40B4-BE49-F238E27FC236}">
                <a16:creationId xmlns:a16="http://schemas.microsoft.com/office/drawing/2014/main" id="{3445EDB2-D173-4DDE-B8EF-D1DF22A73461}"/>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600209F2-5274-4221-9050-4C0FE38DC73F}"/>
              </a:ext>
            </a:extLst>
          </p:cNvPr>
          <p:cNvSpPr>
            <a:spLocks noGrp="1"/>
          </p:cNvSpPr>
          <p:nvPr>
            <p:ph type="sldNum" sz="quarter" idx="12"/>
          </p:nvPr>
        </p:nvSpPr>
        <p:spPr/>
        <p:txBody>
          <a:bodyPr/>
          <a:lstStyle/>
          <a:p>
            <a:fld id="{04A9AAEA-7081-4BCC-A862-1D5154AE1B90}" type="slidenum">
              <a:rPr lang="en-SG" smtClean="0"/>
              <a:t>10</a:t>
            </a:fld>
            <a:endParaRPr lang="en-SG"/>
          </a:p>
        </p:txBody>
      </p:sp>
      <p:pic>
        <p:nvPicPr>
          <p:cNvPr id="10" name="Picture 9">
            <a:extLst>
              <a:ext uri="{FF2B5EF4-FFF2-40B4-BE49-F238E27FC236}">
                <a16:creationId xmlns:a16="http://schemas.microsoft.com/office/drawing/2014/main" id="{B04F0DF3-ADBB-45E5-B1F4-4B24DBF161C7}"/>
              </a:ext>
            </a:extLst>
          </p:cNvPr>
          <p:cNvPicPr>
            <a:picLocks noChangeAspect="1"/>
          </p:cNvPicPr>
          <p:nvPr/>
        </p:nvPicPr>
        <p:blipFill>
          <a:blip r:embed="rId2"/>
          <a:stretch>
            <a:fillRect/>
          </a:stretch>
        </p:blipFill>
        <p:spPr>
          <a:xfrm>
            <a:off x="3004447" y="3989004"/>
            <a:ext cx="7697274" cy="2172003"/>
          </a:xfrm>
          <a:prstGeom prst="rect">
            <a:avLst/>
          </a:prstGeom>
        </p:spPr>
      </p:pic>
    </p:spTree>
    <p:extLst>
      <p:ext uri="{BB962C8B-B14F-4D97-AF65-F5344CB8AC3E}">
        <p14:creationId xmlns:p14="http://schemas.microsoft.com/office/powerpoint/2010/main" val="167925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06A5-A894-4464-BFF5-8D0275000AF1}"/>
              </a:ext>
            </a:extLst>
          </p:cNvPr>
          <p:cNvSpPr>
            <a:spLocks noGrp="1"/>
          </p:cNvSpPr>
          <p:nvPr>
            <p:ph type="title"/>
          </p:nvPr>
        </p:nvSpPr>
        <p:spPr/>
        <p:txBody>
          <a:bodyPr/>
          <a:lstStyle/>
          <a:p>
            <a:r>
              <a:rPr lang="en-SG" dirty="0"/>
              <a:t>Exercises</a:t>
            </a:r>
          </a:p>
        </p:txBody>
      </p:sp>
      <p:sp>
        <p:nvSpPr>
          <p:cNvPr id="3" name="Content Placeholder 2">
            <a:extLst>
              <a:ext uri="{FF2B5EF4-FFF2-40B4-BE49-F238E27FC236}">
                <a16:creationId xmlns:a16="http://schemas.microsoft.com/office/drawing/2014/main" id="{1DA730FA-B90D-401B-9994-32BB3C5E30B0}"/>
              </a:ext>
            </a:extLst>
          </p:cNvPr>
          <p:cNvSpPr>
            <a:spLocks noGrp="1"/>
          </p:cNvSpPr>
          <p:nvPr>
            <p:ph idx="1"/>
          </p:nvPr>
        </p:nvSpPr>
        <p:spPr/>
        <p:txBody>
          <a:bodyPr/>
          <a:lstStyle/>
          <a:p>
            <a:r>
              <a:rPr lang="en-SG" dirty="0"/>
              <a:t>Draw the environment model representation of the execution of the following function</a:t>
            </a:r>
          </a:p>
          <a:p>
            <a:endParaRPr lang="en-SG" dirty="0"/>
          </a:p>
        </p:txBody>
      </p:sp>
      <p:sp>
        <p:nvSpPr>
          <p:cNvPr id="4" name="Date Placeholder 3">
            <a:extLst>
              <a:ext uri="{FF2B5EF4-FFF2-40B4-BE49-F238E27FC236}">
                <a16:creationId xmlns:a16="http://schemas.microsoft.com/office/drawing/2014/main" id="{02F75273-6423-40D6-83A7-EA27E5FA480D}"/>
              </a:ext>
            </a:extLst>
          </p:cNvPr>
          <p:cNvSpPr>
            <a:spLocks noGrp="1"/>
          </p:cNvSpPr>
          <p:nvPr>
            <p:ph type="dt" sz="half" idx="10"/>
          </p:nvPr>
        </p:nvSpPr>
        <p:spPr/>
        <p:txBody>
          <a:bodyPr/>
          <a:lstStyle/>
          <a:p>
            <a:fld id="{3CD7D432-0721-49AA-AAFE-59110EB3901F}" type="datetime1">
              <a:rPr lang="en-SG" smtClean="0"/>
              <a:t>6/10/2021</a:t>
            </a:fld>
            <a:endParaRPr lang="en-SG"/>
          </a:p>
        </p:txBody>
      </p:sp>
      <p:sp>
        <p:nvSpPr>
          <p:cNvPr id="5" name="Footer Placeholder 4">
            <a:extLst>
              <a:ext uri="{FF2B5EF4-FFF2-40B4-BE49-F238E27FC236}">
                <a16:creationId xmlns:a16="http://schemas.microsoft.com/office/drawing/2014/main" id="{E8F45E6D-F478-47FF-AEA0-C9D404ABC9AB}"/>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D8EED00-B890-4805-A579-4A8B91C9D0A2}"/>
              </a:ext>
            </a:extLst>
          </p:cNvPr>
          <p:cNvSpPr>
            <a:spLocks noGrp="1"/>
          </p:cNvSpPr>
          <p:nvPr>
            <p:ph type="sldNum" sz="quarter" idx="12"/>
          </p:nvPr>
        </p:nvSpPr>
        <p:spPr/>
        <p:txBody>
          <a:bodyPr/>
          <a:lstStyle/>
          <a:p>
            <a:fld id="{04A9AAEA-7081-4BCC-A862-1D5154AE1B90}" type="slidenum">
              <a:rPr lang="en-SG" smtClean="0"/>
              <a:t>11</a:t>
            </a:fld>
            <a:endParaRPr lang="en-SG"/>
          </a:p>
        </p:txBody>
      </p:sp>
      <p:pic>
        <p:nvPicPr>
          <p:cNvPr id="8" name="Picture 7">
            <a:extLst>
              <a:ext uri="{FF2B5EF4-FFF2-40B4-BE49-F238E27FC236}">
                <a16:creationId xmlns:a16="http://schemas.microsoft.com/office/drawing/2014/main" id="{2A4FE68E-EFE6-4564-9E49-A90C05C38D27}"/>
              </a:ext>
            </a:extLst>
          </p:cNvPr>
          <p:cNvPicPr>
            <a:picLocks noChangeAspect="1"/>
          </p:cNvPicPr>
          <p:nvPr/>
        </p:nvPicPr>
        <p:blipFill>
          <a:blip r:embed="rId2"/>
          <a:stretch>
            <a:fillRect/>
          </a:stretch>
        </p:blipFill>
        <p:spPr>
          <a:xfrm>
            <a:off x="4038600" y="2680942"/>
            <a:ext cx="4426974" cy="3630958"/>
          </a:xfrm>
          <a:prstGeom prst="rect">
            <a:avLst/>
          </a:prstGeom>
        </p:spPr>
      </p:pic>
    </p:spTree>
    <p:extLst>
      <p:ext uri="{BB962C8B-B14F-4D97-AF65-F5344CB8AC3E}">
        <p14:creationId xmlns:p14="http://schemas.microsoft.com/office/powerpoint/2010/main" val="104806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a:xfrm>
            <a:off x="1524000" y="1855788"/>
            <a:ext cx="9144000" cy="2387600"/>
          </a:xfrm>
        </p:spPr>
        <p:txBody>
          <a:bodyPr>
            <a:normAutofit/>
          </a:bodyPr>
          <a:lstStyle/>
          <a:p>
            <a:r>
              <a:rPr lang="en-SG" dirty="0"/>
              <a:t>Have fun with your robot now!</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6/10/2021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dirty="0"/>
              <a:t>SJL/2122S1/CS1101S/4J</a:t>
            </a:r>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9" name="Subtitle 2">
            <a:extLst>
              <a:ext uri="{FF2B5EF4-FFF2-40B4-BE49-F238E27FC236}">
                <a16:creationId xmlns:a16="http://schemas.microsoft.com/office/drawing/2014/main" id="{0CEF31F7-28D0-4AEB-95CD-79AE81100673}"/>
              </a:ext>
            </a:extLst>
          </p:cNvPr>
          <p:cNvSpPr txBox="1">
            <a:spLocks/>
          </p:cNvSpPr>
          <p:nvPr/>
        </p:nvSpPr>
        <p:spPr>
          <a:xfrm>
            <a:off x="829322" y="57453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Tree>
    <p:extLst>
      <p:ext uri="{BB962C8B-B14F-4D97-AF65-F5344CB8AC3E}">
        <p14:creationId xmlns:p14="http://schemas.microsoft.com/office/powerpoint/2010/main" val="209401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AD9F-4C9B-4030-96B8-B00169E86BA1}"/>
              </a:ext>
            </a:extLst>
          </p:cNvPr>
          <p:cNvSpPr>
            <a:spLocks noGrp="1"/>
          </p:cNvSpPr>
          <p:nvPr>
            <p:ph type="title"/>
          </p:nvPr>
        </p:nvSpPr>
        <p:spPr/>
        <p:txBody>
          <a:bodyPr/>
          <a:lstStyle/>
          <a:p>
            <a:r>
              <a:rPr lang="en-SG" dirty="0"/>
              <a:t>Table of Contents </a:t>
            </a:r>
          </a:p>
        </p:txBody>
      </p:sp>
      <p:graphicFrame>
        <p:nvGraphicFramePr>
          <p:cNvPr id="10" name="Content Placeholder 2">
            <a:extLst>
              <a:ext uri="{FF2B5EF4-FFF2-40B4-BE49-F238E27FC236}">
                <a16:creationId xmlns:a16="http://schemas.microsoft.com/office/drawing/2014/main" id="{79047EAD-A55B-41F1-87B7-6FB5504A20D8}"/>
              </a:ext>
            </a:extLst>
          </p:cNvPr>
          <p:cNvGraphicFramePr>
            <a:graphicFrameLocks noGrp="1"/>
          </p:cNvGraphicFramePr>
          <p:nvPr>
            <p:ph idx="1"/>
            <p:extLst>
              <p:ext uri="{D42A27DB-BD31-4B8C-83A1-F6EECF244321}">
                <p14:modId xmlns:p14="http://schemas.microsoft.com/office/powerpoint/2010/main" val="27232933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FFF13C1-A27E-4C6B-AEFC-316757EF3E42}"/>
              </a:ext>
            </a:extLst>
          </p:cNvPr>
          <p:cNvSpPr>
            <a:spLocks noGrp="1"/>
          </p:cNvSpPr>
          <p:nvPr>
            <p:ph type="dt" sz="half" idx="10"/>
          </p:nvPr>
        </p:nvSpPr>
        <p:spPr/>
        <p:txBody>
          <a:bodyPr/>
          <a:lstStyle/>
          <a:p>
            <a:fld id="{3CD7D432-0721-49AA-AAFE-59110EB3901F}" type="datetime1">
              <a:rPr lang="en-SG" smtClean="0"/>
              <a:t>6/10/2021</a:t>
            </a:fld>
            <a:endParaRPr lang="en-SG"/>
          </a:p>
        </p:txBody>
      </p:sp>
      <p:sp>
        <p:nvSpPr>
          <p:cNvPr id="6" name="Slide Number Placeholder 5">
            <a:extLst>
              <a:ext uri="{FF2B5EF4-FFF2-40B4-BE49-F238E27FC236}">
                <a16:creationId xmlns:a16="http://schemas.microsoft.com/office/drawing/2014/main" id="{5EF9795E-ABF3-4001-9CDB-9460DF064940}"/>
              </a:ext>
            </a:extLst>
          </p:cNvPr>
          <p:cNvSpPr>
            <a:spLocks noGrp="1"/>
          </p:cNvSpPr>
          <p:nvPr>
            <p:ph type="sldNum" sz="quarter" idx="12"/>
          </p:nvPr>
        </p:nvSpPr>
        <p:spPr/>
        <p:txBody>
          <a:bodyPr/>
          <a:lstStyle/>
          <a:p>
            <a:fld id="{04A9AAEA-7081-4BCC-A862-1D5154AE1B90}" type="slidenum">
              <a:rPr lang="en-SG" smtClean="0"/>
              <a:t>2</a:t>
            </a:fld>
            <a:endParaRPr lang="en-SG"/>
          </a:p>
        </p:txBody>
      </p:sp>
      <p:sp>
        <p:nvSpPr>
          <p:cNvPr id="7" name="Footer Placeholder 4">
            <a:extLst>
              <a:ext uri="{FF2B5EF4-FFF2-40B4-BE49-F238E27FC236}">
                <a16:creationId xmlns:a16="http://schemas.microsoft.com/office/drawing/2014/main" id="{E7061E2F-0567-45CF-ADC0-03554371A710}"/>
              </a:ext>
            </a:extLst>
          </p:cNvPr>
          <p:cNvSpPr>
            <a:spLocks noGrp="1"/>
          </p:cNvSpPr>
          <p:nvPr>
            <p:ph type="ftr" sz="quarter" idx="11"/>
          </p:nvPr>
        </p:nvSpPr>
        <p:spPr>
          <a:xfrm>
            <a:off x="4038600" y="6356350"/>
            <a:ext cx="4114800" cy="365125"/>
          </a:xfrm>
        </p:spPr>
        <p:txBody>
          <a:bodyPr/>
          <a:lstStyle/>
          <a:p>
            <a:r>
              <a:rPr lang="en-SG" dirty="0"/>
              <a:t>SJL/2122S1/CS1101S/4J</a:t>
            </a:r>
          </a:p>
        </p:txBody>
      </p:sp>
    </p:spTree>
    <p:extLst>
      <p:ext uri="{BB962C8B-B14F-4D97-AF65-F5344CB8AC3E}">
        <p14:creationId xmlns:p14="http://schemas.microsoft.com/office/powerpoint/2010/main" val="182726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9996-CF74-4BB1-8F1E-1355D1E33A95}"/>
              </a:ext>
            </a:extLst>
          </p:cNvPr>
          <p:cNvSpPr>
            <a:spLocks noGrp="1"/>
          </p:cNvSpPr>
          <p:nvPr>
            <p:ph type="title"/>
          </p:nvPr>
        </p:nvSpPr>
        <p:spPr/>
        <p:txBody>
          <a:bodyPr/>
          <a:lstStyle/>
          <a:p>
            <a:r>
              <a:rPr lang="en-SG" dirty="0"/>
              <a:t>First thing first</a:t>
            </a:r>
          </a:p>
        </p:txBody>
      </p:sp>
      <p:sp>
        <p:nvSpPr>
          <p:cNvPr id="3" name="Content Placeholder 2">
            <a:extLst>
              <a:ext uri="{FF2B5EF4-FFF2-40B4-BE49-F238E27FC236}">
                <a16:creationId xmlns:a16="http://schemas.microsoft.com/office/drawing/2014/main" id="{D75F69DD-EDDD-4464-95D7-BD91FC023F11}"/>
              </a:ext>
            </a:extLst>
          </p:cNvPr>
          <p:cNvSpPr>
            <a:spLocks noGrp="1"/>
          </p:cNvSpPr>
          <p:nvPr>
            <p:ph idx="1"/>
          </p:nvPr>
        </p:nvSpPr>
        <p:spPr/>
        <p:txBody>
          <a:bodyPr/>
          <a:lstStyle/>
          <a:p>
            <a:r>
              <a:rPr lang="en-SG" dirty="0"/>
              <a:t>Hope you guys are satisfied with your midterms, if not there are still RA2, PE and Final assessments where you can still regain your marks!</a:t>
            </a:r>
          </a:p>
          <a:p>
            <a:r>
              <a:rPr lang="en-SG" dirty="0"/>
              <a:t>Are there any questions (from lecture, midterms, etc) that you want me to address in this tutorial ?</a:t>
            </a:r>
          </a:p>
          <a:p>
            <a:r>
              <a:rPr lang="en-SG" dirty="0"/>
              <a:t>This tutorial would be another fun session again with most of the time would be spent on finishing the robot mission (depending on how fast we can finish the material here) </a:t>
            </a:r>
          </a:p>
          <a:p>
            <a:pPr marL="0" indent="0">
              <a:buNone/>
            </a:pPr>
            <a:endParaRPr lang="en-SG" dirty="0"/>
          </a:p>
        </p:txBody>
      </p:sp>
      <p:sp>
        <p:nvSpPr>
          <p:cNvPr id="4" name="Date Placeholder 3">
            <a:extLst>
              <a:ext uri="{FF2B5EF4-FFF2-40B4-BE49-F238E27FC236}">
                <a16:creationId xmlns:a16="http://schemas.microsoft.com/office/drawing/2014/main" id="{686B311E-BE61-4F9B-9C52-6DF45F2ED62B}"/>
              </a:ext>
            </a:extLst>
          </p:cNvPr>
          <p:cNvSpPr>
            <a:spLocks noGrp="1"/>
          </p:cNvSpPr>
          <p:nvPr>
            <p:ph type="dt" sz="half" idx="10"/>
          </p:nvPr>
        </p:nvSpPr>
        <p:spPr/>
        <p:txBody>
          <a:bodyPr/>
          <a:lstStyle/>
          <a:p>
            <a:fld id="{3CD7D432-0721-49AA-AAFE-59110EB3901F}" type="datetime1">
              <a:rPr lang="en-SG" smtClean="0"/>
              <a:t>6/10/2021</a:t>
            </a:fld>
            <a:endParaRPr lang="en-SG"/>
          </a:p>
        </p:txBody>
      </p:sp>
      <p:sp>
        <p:nvSpPr>
          <p:cNvPr id="5" name="Footer Placeholder 4">
            <a:extLst>
              <a:ext uri="{FF2B5EF4-FFF2-40B4-BE49-F238E27FC236}">
                <a16:creationId xmlns:a16="http://schemas.microsoft.com/office/drawing/2014/main" id="{61CAE54C-EA55-4549-9B1C-235907D34EBB}"/>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22657AA2-E76B-44F0-8F08-7D125F2FFC10}"/>
              </a:ext>
            </a:extLst>
          </p:cNvPr>
          <p:cNvSpPr>
            <a:spLocks noGrp="1"/>
          </p:cNvSpPr>
          <p:nvPr>
            <p:ph type="sldNum" sz="quarter" idx="12"/>
          </p:nvPr>
        </p:nvSpPr>
        <p:spPr/>
        <p:txBody>
          <a:bodyPr/>
          <a:lstStyle/>
          <a:p>
            <a:fld id="{04A9AAEA-7081-4BCC-A862-1D5154AE1B90}" type="slidenum">
              <a:rPr lang="en-SG" smtClean="0"/>
              <a:t>3</a:t>
            </a:fld>
            <a:endParaRPr lang="en-SG"/>
          </a:p>
        </p:txBody>
      </p:sp>
    </p:spTree>
    <p:extLst>
      <p:ext uri="{BB962C8B-B14F-4D97-AF65-F5344CB8AC3E}">
        <p14:creationId xmlns:p14="http://schemas.microsoft.com/office/powerpoint/2010/main" val="282930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CA44-F77D-4530-BC26-64ACA7D75072}"/>
              </a:ext>
            </a:extLst>
          </p:cNvPr>
          <p:cNvSpPr>
            <a:spLocks noGrp="1"/>
          </p:cNvSpPr>
          <p:nvPr>
            <p:ph type="title"/>
          </p:nvPr>
        </p:nvSpPr>
        <p:spPr/>
        <p:txBody>
          <a:bodyPr/>
          <a:lstStyle/>
          <a:p>
            <a:r>
              <a:rPr lang="en-SG"/>
              <a:t>Summary of environment model </a:t>
            </a:r>
            <a:endParaRPr lang="en-SG" dirty="0"/>
          </a:p>
        </p:txBody>
      </p:sp>
      <p:sp>
        <p:nvSpPr>
          <p:cNvPr id="4" name="Date Placeholder 3">
            <a:extLst>
              <a:ext uri="{FF2B5EF4-FFF2-40B4-BE49-F238E27FC236}">
                <a16:creationId xmlns:a16="http://schemas.microsoft.com/office/drawing/2014/main" id="{5A263117-C9DD-49EA-9444-63E4B8D02624}"/>
              </a:ext>
            </a:extLst>
          </p:cNvPr>
          <p:cNvSpPr>
            <a:spLocks noGrp="1"/>
          </p:cNvSpPr>
          <p:nvPr>
            <p:ph type="dt" sz="half" idx="10"/>
          </p:nvPr>
        </p:nvSpPr>
        <p:spPr/>
        <p:txBody>
          <a:bodyPr/>
          <a:lstStyle/>
          <a:p>
            <a:fld id="{3CD7D432-0721-49AA-AAFE-59110EB3901F}" type="datetime1">
              <a:rPr lang="en-SG" smtClean="0"/>
              <a:t>6/10/2021</a:t>
            </a:fld>
            <a:endParaRPr lang="en-SG"/>
          </a:p>
        </p:txBody>
      </p:sp>
      <p:sp>
        <p:nvSpPr>
          <p:cNvPr id="5" name="Footer Placeholder 4">
            <a:extLst>
              <a:ext uri="{FF2B5EF4-FFF2-40B4-BE49-F238E27FC236}">
                <a16:creationId xmlns:a16="http://schemas.microsoft.com/office/drawing/2014/main" id="{C60E47AD-0BE3-45FF-A941-77925182454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24D2527-4CD5-4A28-A22C-95012CC178D6}"/>
              </a:ext>
            </a:extLst>
          </p:cNvPr>
          <p:cNvSpPr>
            <a:spLocks noGrp="1"/>
          </p:cNvSpPr>
          <p:nvPr>
            <p:ph type="sldNum" sz="quarter" idx="12"/>
          </p:nvPr>
        </p:nvSpPr>
        <p:spPr/>
        <p:txBody>
          <a:bodyPr/>
          <a:lstStyle/>
          <a:p>
            <a:fld id="{04A9AAEA-7081-4BCC-A862-1D5154AE1B90}" type="slidenum">
              <a:rPr lang="en-SG" smtClean="0"/>
              <a:t>4</a:t>
            </a:fld>
            <a:endParaRPr lang="en-SG"/>
          </a:p>
        </p:txBody>
      </p:sp>
      <p:pic>
        <p:nvPicPr>
          <p:cNvPr id="12" name="Picture 11">
            <a:extLst>
              <a:ext uri="{FF2B5EF4-FFF2-40B4-BE49-F238E27FC236}">
                <a16:creationId xmlns:a16="http://schemas.microsoft.com/office/drawing/2014/main" id="{D17B806A-5F6C-4146-A9EC-87D47FA12F27}"/>
              </a:ext>
            </a:extLst>
          </p:cNvPr>
          <p:cNvPicPr>
            <a:picLocks noChangeAspect="1"/>
          </p:cNvPicPr>
          <p:nvPr/>
        </p:nvPicPr>
        <p:blipFill>
          <a:blip r:embed="rId2"/>
          <a:stretch>
            <a:fillRect/>
          </a:stretch>
        </p:blipFill>
        <p:spPr>
          <a:xfrm>
            <a:off x="1491124" y="1690688"/>
            <a:ext cx="7910051" cy="3696216"/>
          </a:xfrm>
          <a:prstGeom prst="rect">
            <a:avLst/>
          </a:prstGeom>
        </p:spPr>
      </p:pic>
    </p:spTree>
    <p:extLst>
      <p:ext uri="{BB962C8B-B14F-4D97-AF65-F5344CB8AC3E}">
        <p14:creationId xmlns:p14="http://schemas.microsoft.com/office/powerpoint/2010/main" val="283453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30B9-F90E-4E51-B86C-7F7148996A84}"/>
              </a:ext>
            </a:extLst>
          </p:cNvPr>
          <p:cNvSpPr>
            <a:spLocks noGrp="1"/>
          </p:cNvSpPr>
          <p:nvPr>
            <p:ph type="title"/>
          </p:nvPr>
        </p:nvSpPr>
        <p:spPr/>
        <p:txBody>
          <a:bodyPr/>
          <a:lstStyle/>
          <a:p>
            <a:r>
              <a:rPr lang="en-SG" dirty="0"/>
              <a:t>Summary</a:t>
            </a:r>
          </a:p>
        </p:txBody>
      </p:sp>
      <p:sp>
        <p:nvSpPr>
          <p:cNvPr id="3" name="Content Placeholder 2">
            <a:extLst>
              <a:ext uri="{FF2B5EF4-FFF2-40B4-BE49-F238E27FC236}">
                <a16:creationId xmlns:a16="http://schemas.microsoft.com/office/drawing/2014/main" id="{375A4D6D-D70B-49A2-8683-26DE7C556F1D}"/>
              </a:ext>
            </a:extLst>
          </p:cNvPr>
          <p:cNvSpPr>
            <a:spLocks noGrp="1"/>
          </p:cNvSpPr>
          <p:nvPr>
            <p:ph idx="1"/>
          </p:nvPr>
        </p:nvSpPr>
        <p:spPr/>
        <p:txBody>
          <a:bodyPr/>
          <a:lstStyle/>
          <a:p>
            <a:r>
              <a:rPr lang="en-SG" dirty="0"/>
              <a:t>The most important rule in this new model is : </a:t>
            </a:r>
          </a:p>
          <a:p>
            <a:pPr marL="457200" lvl="1" indent="0">
              <a:buNone/>
            </a:pPr>
            <a:r>
              <a:rPr lang="en-SG" sz="3200" dirty="0">
                <a:solidFill>
                  <a:srgbClr val="FF0000"/>
                </a:solidFill>
              </a:rPr>
              <a:t>Start from the current environment, search recursively </a:t>
            </a:r>
            <a:r>
              <a:rPr lang="en-SG" sz="3200" b="1" dirty="0">
                <a:solidFill>
                  <a:srgbClr val="FF0000"/>
                </a:solidFill>
              </a:rPr>
              <a:t>upwards</a:t>
            </a:r>
            <a:r>
              <a:rPr lang="en-SG" sz="3200" dirty="0">
                <a:solidFill>
                  <a:srgbClr val="FF0000"/>
                </a:solidFill>
              </a:rPr>
              <a:t> (from the environment its extending from) any variable that you want to find!</a:t>
            </a:r>
          </a:p>
          <a:p>
            <a:pPr marL="457200" lvl="1" indent="0">
              <a:buNone/>
            </a:pPr>
            <a:endParaRPr lang="en-SG" sz="3200" dirty="0">
              <a:solidFill>
                <a:srgbClr val="FF0000"/>
              </a:solidFill>
            </a:endParaRPr>
          </a:p>
          <a:p>
            <a:pPr marL="457200" lvl="1" indent="0">
              <a:buNone/>
            </a:pPr>
            <a:r>
              <a:rPr lang="en-SG" sz="3200" dirty="0">
                <a:solidFill>
                  <a:srgbClr val="FF0000"/>
                </a:solidFill>
              </a:rPr>
              <a:t>- </a:t>
            </a:r>
            <a:r>
              <a:rPr lang="en-SG" sz="2800" dirty="0"/>
              <a:t>Some trick: after you draw all the boxes, just list out all the constants and variables to be assigned later (so you don’t forget that they need to be assigned later) </a:t>
            </a:r>
            <a:endParaRPr lang="en-SG" sz="3200" dirty="0">
              <a:solidFill>
                <a:srgbClr val="FF0000"/>
              </a:solidFill>
            </a:endParaRPr>
          </a:p>
        </p:txBody>
      </p:sp>
      <p:sp>
        <p:nvSpPr>
          <p:cNvPr id="4" name="Date Placeholder 3">
            <a:extLst>
              <a:ext uri="{FF2B5EF4-FFF2-40B4-BE49-F238E27FC236}">
                <a16:creationId xmlns:a16="http://schemas.microsoft.com/office/drawing/2014/main" id="{8D8EDAF1-72BD-4C9D-89F0-9A73F320C589}"/>
              </a:ext>
            </a:extLst>
          </p:cNvPr>
          <p:cNvSpPr>
            <a:spLocks noGrp="1"/>
          </p:cNvSpPr>
          <p:nvPr>
            <p:ph type="dt" sz="half" idx="10"/>
          </p:nvPr>
        </p:nvSpPr>
        <p:spPr/>
        <p:txBody>
          <a:bodyPr/>
          <a:lstStyle/>
          <a:p>
            <a:fld id="{3CD7D432-0721-49AA-AAFE-59110EB3901F}" type="datetime1">
              <a:rPr lang="en-SG" smtClean="0"/>
              <a:t>6/10/2021</a:t>
            </a:fld>
            <a:endParaRPr lang="en-SG"/>
          </a:p>
        </p:txBody>
      </p:sp>
      <p:sp>
        <p:nvSpPr>
          <p:cNvPr id="5" name="Footer Placeholder 4">
            <a:extLst>
              <a:ext uri="{FF2B5EF4-FFF2-40B4-BE49-F238E27FC236}">
                <a16:creationId xmlns:a16="http://schemas.microsoft.com/office/drawing/2014/main" id="{056FA4A6-A64F-4570-903A-E0A3B83BCC18}"/>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4BDA957-3631-4869-A11C-264E31D15E9E}"/>
              </a:ext>
            </a:extLst>
          </p:cNvPr>
          <p:cNvSpPr>
            <a:spLocks noGrp="1"/>
          </p:cNvSpPr>
          <p:nvPr>
            <p:ph type="sldNum" sz="quarter" idx="12"/>
          </p:nvPr>
        </p:nvSpPr>
        <p:spPr/>
        <p:txBody>
          <a:bodyPr/>
          <a:lstStyle/>
          <a:p>
            <a:fld id="{04A9AAEA-7081-4BCC-A862-1D5154AE1B90}" type="slidenum">
              <a:rPr lang="en-SG" smtClean="0"/>
              <a:t>5</a:t>
            </a:fld>
            <a:endParaRPr lang="en-SG"/>
          </a:p>
        </p:txBody>
      </p:sp>
    </p:spTree>
    <p:extLst>
      <p:ext uri="{BB962C8B-B14F-4D97-AF65-F5344CB8AC3E}">
        <p14:creationId xmlns:p14="http://schemas.microsoft.com/office/powerpoint/2010/main" val="240792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73B3-58AC-4E1D-8898-18874455AB88}"/>
              </a:ext>
            </a:extLst>
          </p:cNvPr>
          <p:cNvSpPr>
            <a:spLocks noGrp="1"/>
          </p:cNvSpPr>
          <p:nvPr>
            <p:ph type="title"/>
          </p:nvPr>
        </p:nvSpPr>
        <p:spPr/>
        <p:txBody>
          <a:bodyPr/>
          <a:lstStyle/>
          <a:p>
            <a:r>
              <a:rPr lang="en-SG" dirty="0"/>
              <a:t>Check your understanding from lecture</a:t>
            </a:r>
          </a:p>
        </p:txBody>
      </p:sp>
      <p:sp>
        <p:nvSpPr>
          <p:cNvPr id="3" name="Content Placeholder 2">
            <a:extLst>
              <a:ext uri="{FF2B5EF4-FFF2-40B4-BE49-F238E27FC236}">
                <a16:creationId xmlns:a16="http://schemas.microsoft.com/office/drawing/2014/main" id="{17957A02-8265-4C70-A752-AB38A94BA7AA}"/>
              </a:ext>
            </a:extLst>
          </p:cNvPr>
          <p:cNvSpPr>
            <a:spLocks noGrp="1"/>
          </p:cNvSpPr>
          <p:nvPr>
            <p:ph idx="1"/>
          </p:nvPr>
        </p:nvSpPr>
        <p:spPr/>
        <p:txBody>
          <a:bodyPr/>
          <a:lstStyle/>
          <a:p>
            <a:r>
              <a:rPr lang="en-SG" dirty="0"/>
              <a:t>Name all the name bindings and their types that are present here</a:t>
            </a:r>
          </a:p>
        </p:txBody>
      </p:sp>
      <p:sp>
        <p:nvSpPr>
          <p:cNvPr id="4" name="Date Placeholder 3">
            <a:extLst>
              <a:ext uri="{FF2B5EF4-FFF2-40B4-BE49-F238E27FC236}">
                <a16:creationId xmlns:a16="http://schemas.microsoft.com/office/drawing/2014/main" id="{18B491A3-D586-4940-B55B-F70ED510C81A}"/>
              </a:ext>
            </a:extLst>
          </p:cNvPr>
          <p:cNvSpPr>
            <a:spLocks noGrp="1"/>
          </p:cNvSpPr>
          <p:nvPr>
            <p:ph type="dt" sz="half" idx="10"/>
          </p:nvPr>
        </p:nvSpPr>
        <p:spPr/>
        <p:txBody>
          <a:bodyPr/>
          <a:lstStyle/>
          <a:p>
            <a:fld id="{3CD7D432-0721-49AA-AAFE-59110EB3901F}" type="datetime1">
              <a:rPr lang="en-SG" smtClean="0"/>
              <a:t>6/10/2021</a:t>
            </a:fld>
            <a:endParaRPr lang="en-SG"/>
          </a:p>
        </p:txBody>
      </p:sp>
      <p:sp>
        <p:nvSpPr>
          <p:cNvPr id="5" name="Footer Placeholder 4">
            <a:extLst>
              <a:ext uri="{FF2B5EF4-FFF2-40B4-BE49-F238E27FC236}">
                <a16:creationId xmlns:a16="http://schemas.microsoft.com/office/drawing/2014/main" id="{A87FFBD2-45FA-48C4-8803-0DE2D2C78869}"/>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4E0383F-C040-4D53-9EBD-2D34B144A001}"/>
              </a:ext>
            </a:extLst>
          </p:cNvPr>
          <p:cNvSpPr>
            <a:spLocks noGrp="1"/>
          </p:cNvSpPr>
          <p:nvPr>
            <p:ph type="sldNum" sz="quarter" idx="12"/>
          </p:nvPr>
        </p:nvSpPr>
        <p:spPr/>
        <p:txBody>
          <a:bodyPr/>
          <a:lstStyle/>
          <a:p>
            <a:fld id="{04A9AAEA-7081-4BCC-A862-1D5154AE1B90}" type="slidenum">
              <a:rPr lang="en-SG" smtClean="0"/>
              <a:t>6</a:t>
            </a:fld>
            <a:endParaRPr lang="en-SG"/>
          </a:p>
        </p:txBody>
      </p:sp>
      <p:pic>
        <p:nvPicPr>
          <p:cNvPr id="7" name="Picture 6">
            <a:extLst>
              <a:ext uri="{FF2B5EF4-FFF2-40B4-BE49-F238E27FC236}">
                <a16:creationId xmlns:a16="http://schemas.microsoft.com/office/drawing/2014/main" id="{1D01E08D-5A1C-4D8C-8CBC-E48EC07415B1}"/>
              </a:ext>
            </a:extLst>
          </p:cNvPr>
          <p:cNvPicPr>
            <a:picLocks noChangeAspect="1"/>
          </p:cNvPicPr>
          <p:nvPr/>
        </p:nvPicPr>
        <p:blipFill>
          <a:blip r:embed="rId2"/>
          <a:stretch>
            <a:fillRect/>
          </a:stretch>
        </p:blipFill>
        <p:spPr>
          <a:xfrm>
            <a:off x="3228971" y="2241551"/>
            <a:ext cx="5877716" cy="3529984"/>
          </a:xfrm>
          <a:prstGeom prst="rect">
            <a:avLst/>
          </a:prstGeom>
        </p:spPr>
      </p:pic>
    </p:spTree>
    <p:extLst>
      <p:ext uri="{BB962C8B-B14F-4D97-AF65-F5344CB8AC3E}">
        <p14:creationId xmlns:p14="http://schemas.microsoft.com/office/powerpoint/2010/main" val="292918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9141-98D4-4CC9-9E61-81A611871217}"/>
              </a:ext>
            </a:extLst>
          </p:cNvPr>
          <p:cNvSpPr>
            <a:spLocks noGrp="1"/>
          </p:cNvSpPr>
          <p:nvPr>
            <p:ph type="title"/>
          </p:nvPr>
        </p:nvSpPr>
        <p:spPr/>
        <p:txBody>
          <a:bodyPr/>
          <a:lstStyle/>
          <a:p>
            <a:r>
              <a:rPr lang="en-SG" dirty="0"/>
              <a:t>Just some details</a:t>
            </a:r>
          </a:p>
        </p:txBody>
      </p:sp>
      <p:sp>
        <p:nvSpPr>
          <p:cNvPr id="3" name="Content Placeholder 2">
            <a:extLst>
              <a:ext uri="{FF2B5EF4-FFF2-40B4-BE49-F238E27FC236}">
                <a16:creationId xmlns:a16="http://schemas.microsoft.com/office/drawing/2014/main" id="{CC7CD168-DFD5-4407-91FD-ADB8358867DE}"/>
              </a:ext>
            </a:extLst>
          </p:cNvPr>
          <p:cNvSpPr>
            <a:spLocks noGrp="1"/>
          </p:cNvSpPr>
          <p:nvPr>
            <p:ph idx="1"/>
          </p:nvPr>
        </p:nvSpPr>
        <p:spPr>
          <a:xfrm>
            <a:off x="838200" y="1412826"/>
            <a:ext cx="10515600" cy="4351338"/>
          </a:xfrm>
        </p:spPr>
        <p:txBody>
          <a:bodyPr/>
          <a:lstStyle/>
          <a:p>
            <a:r>
              <a:rPr lang="en-SG" dirty="0"/>
              <a:t>For constants, use </a:t>
            </a:r>
            <a:r>
              <a:rPr lang="en-SG" b="1" dirty="0"/>
              <a:t>:=</a:t>
            </a:r>
            <a:r>
              <a:rPr lang="en-SG" dirty="0"/>
              <a:t> </a:t>
            </a:r>
          </a:p>
          <a:p>
            <a:r>
              <a:rPr lang="en-SG" dirty="0"/>
              <a:t>for variables, use </a:t>
            </a:r>
            <a:r>
              <a:rPr lang="en-SG" b="1" dirty="0"/>
              <a:t>:</a:t>
            </a:r>
            <a:r>
              <a:rPr lang="en-SG" dirty="0"/>
              <a:t> </a:t>
            </a:r>
          </a:p>
          <a:p>
            <a:r>
              <a:rPr lang="en-SG" dirty="0"/>
              <a:t>Remember that parameters are just variables!</a:t>
            </a:r>
          </a:p>
          <a:p>
            <a:r>
              <a:rPr lang="en-SG" dirty="0"/>
              <a:t>Evaluating a block { }, including </a:t>
            </a:r>
            <a:r>
              <a:rPr lang="en-SG" b="1" dirty="0"/>
              <a:t>if-else, while, for loop, and random {} blocks  </a:t>
            </a:r>
            <a:r>
              <a:rPr lang="en-SG" dirty="0"/>
              <a:t>statement extends the environment by adding a new frame </a:t>
            </a:r>
          </a:p>
          <a:p>
            <a:pPr marL="0" indent="0">
              <a:buNone/>
            </a:pPr>
            <a:endParaRPr lang="en-SG" dirty="0"/>
          </a:p>
        </p:txBody>
      </p:sp>
      <p:sp>
        <p:nvSpPr>
          <p:cNvPr id="4" name="Date Placeholder 3">
            <a:extLst>
              <a:ext uri="{FF2B5EF4-FFF2-40B4-BE49-F238E27FC236}">
                <a16:creationId xmlns:a16="http://schemas.microsoft.com/office/drawing/2014/main" id="{1712D397-1D4B-4404-9D17-F62F763C4963}"/>
              </a:ext>
            </a:extLst>
          </p:cNvPr>
          <p:cNvSpPr>
            <a:spLocks noGrp="1"/>
          </p:cNvSpPr>
          <p:nvPr>
            <p:ph type="dt" sz="half" idx="10"/>
          </p:nvPr>
        </p:nvSpPr>
        <p:spPr/>
        <p:txBody>
          <a:bodyPr/>
          <a:lstStyle/>
          <a:p>
            <a:fld id="{3CD7D432-0721-49AA-AAFE-59110EB3901F}" type="datetime1">
              <a:rPr lang="en-SG" smtClean="0"/>
              <a:t>6/10/2021</a:t>
            </a:fld>
            <a:endParaRPr lang="en-SG"/>
          </a:p>
        </p:txBody>
      </p:sp>
      <p:sp>
        <p:nvSpPr>
          <p:cNvPr id="5" name="Footer Placeholder 4">
            <a:extLst>
              <a:ext uri="{FF2B5EF4-FFF2-40B4-BE49-F238E27FC236}">
                <a16:creationId xmlns:a16="http://schemas.microsoft.com/office/drawing/2014/main" id="{106AEB89-0F3E-431B-9657-A0F29CCFCD0C}"/>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62587C56-230B-402B-A4CE-50B6C07B46D0}"/>
              </a:ext>
            </a:extLst>
          </p:cNvPr>
          <p:cNvSpPr>
            <a:spLocks noGrp="1"/>
          </p:cNvSpPr>
          <p:nvPr>
            <p:ph type="sldNum" sz="quarter" idx="12"/>
          </p:nvPr>
        </p:nvSpPr>
        <p:spPr/>
        <p:txBody>
          <a:bodyPr/>
          <a:lstStyle/>
          <a:p>
            <a:fld id="{04A9AAEA-7081-4BCC-A862-1D5154AE1B90}" type="slidenum">
              <a:rPr lang="en-SG" smtClean="0"/>
              <a:t>7</a:t>
            </a:fld>
            <a:endParaRPr lang="en-SG"/>
          </a:p>
        </p:txBody>
      </p:sp>
      <p:pic>
        <p:nvPicPr>
          <p:cNvPr id="8" name="Picture 7">
            <a:extLst>
              <a:ext uri="{FF2B5EF4-FFF2-40B4-BE49-F238E27FC236}">
                <a16:creationId xmlns:a16="http://schemas.microsoft.com/office/drawing/2014/main" id="{CEC7270B-CD5B-4A55-A60E-039896125F3B}"/>
              </a:ext>
            </a:extLst>
          </p:cNvPr>
          <p:cNvPicPr>
            <a:picLocks noChangeAspect="1"/>
          </p:cNvPicPr>
          <p:nvPr/>
        </p:nvPicPr>
        <p:blipFill>
          <a:blip r:embed="rId2"/>
          <a:stretch>
            <a:fillRect/>
          </a:stretch>
        </p:blipFill>
        <p:spPr>
          <a:xfrm>
            <a:off x="267671" y="4241014"/>
            <a:ext cx="3147980" cy="1764253"/>
          </a:xfrm>
          <a:prstGeom prst="rect">
            <a:avLst/>
          </a:prstGeom>
        </p:spPr>
      </p:pic>
      <p:pic>
        <p:nvPicPr>
          <p:cNvPr id="10" name="Picture 9">
            <a:extLst>
              <a:ext uri="{FF2B5EF4-FFF2-40B4-BE49-F238E27FC236}">
                <a16:creationId xmlns:a16="http://schemas.microsoft.com/office/drawing/2014/main" id="{3B504B44-F6FD-49EB-9C85-8F018B1024BA}"/>
              </a:ext>
            </a:extLst>
          </p:cNvPr>
          <p:cNvPicPr>
            <a:picLocks noChangeAspect="1"/>
          </p:cNvPicPr>
          <p:nvPr/>
        </p:nvPicPr>
        <p:blipFill>
          <a:blip r:embed="rId3"/>
          <a:stretch>
            <a:fillRect/>
          </a:stretch>
        </p:blipFill>
        <p:spPr>
          <a:xfrm>
            <a:off x="3692814" y="4496652"/>
            <a:ext cx="4563872" cy="999580"/>
          </a:xfrm>
          <a:prstGeom prst="rect">
            <a:avLst/>
          </a:prstGeom>
        </p:spPr>
      </p:pic>
      <p:pic>
        <p:nvPicPr>
          <p:cNvPr id="12" name="Picture 11">
            <a:extLst>
              <a:ext uri="{FF2B5EF4-FFF2-40B4-BE49-F238E27FC236}">
                <a16:creationId xmlns:a16="http://schemas.microsoft.com/office/drawing/2014/main" id="{0194D62E-C6AA-4C3E-95A5-0E839B3E2A2E}"/>
              </a:ext>
            </a:extLst>
          </p:cNvPr>
          <p:cNvPicPr>
            <a:picLocks noChangeAspect="1"/>
          </p:cNvPicPr>
          <p:nvPr/>
        </p:nvPicPr>
        <p:blipFill>
          <a:blip r:embed="rId4"/>
          <a:stretch>
            <a:fillRect/>
          </a:stretch>
        </p:blipFill>
        <p:spPr>
          <a:xfrm>
            <a:off x="8632723" y="4018554"/>
            <a:ext cx="2721077" cy="1955775"/>
          </a:xfrm>
          <a:prstGeom prst="rect">
            <a:avLst/>
          </a:prstGeom>
        </p:spPr>
      </p:pic>
    </p:spTree>
    <p:extLst>
      <p:ext uri="{BB962C8B-B14F-4D97-AF65-F5344CB8AC3E}">
        <p14:creationId xmlns:p14="http://schemas.microsoft.com/office/powerpoint/2010/main" val="400938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14-4309-4739-8DE0-F44AE4F717F9}"/>
              </a:ext>
            </a:extLst>
          </p:cNvPr>
          <p:cNvSpPr>
            <a:spLocks noGrp="1"/>
          </p:cNvSpPr>
          <p:nvPr>
            <p:ph type="title"/>
          </p:nvPr>
        </p:nvSpPr>
        <p:spPr/>
        <p:txBody>
          <a:bodyPr/>
          <a:lstStyle/>
          <a:p>
            <a:r>
              <a:rPr lang="en-SG" dirty="0"/>
              <a:t>More details </a:t>
            </a:r>
          </a:p>
        </p:txBody>
      </p:sp>
      <p:sp>
        <p:nvSpPr>
          <p:cNvPr id="3" name="Content Placeholder 2">
            <a:extLst>
              <a:ext uri="{FF2B5EF4-FFF2-40B4-BE49-F238E27FC236}">
                <a16:creationId xmlns:a16="http://schemas.microsoft.com/office/drawing/2014/main" id="{13A9E088-ACA2-4C63-9E17-AE33F1BB9C8F}"/>
              </a:ext>
            </a:extLst>
          </p:cNvPr>
          <p:cNvSpPr>
            <a:spLocks noGrp="1"/>
          </p:cNvSpPr>
          <p:nvPr>
            <p:ph idx="1"/>
          </p:nvPr>
        </p:nvSpPr>
        <p:spPr/>
        <p:txBody>
          <a:bodyPr/>
          <a:lstStyle/>
          <a:p>
            <a:r>
              <a:rPr lang="en-SG" dirty="0"/>
              <a:t>Don’t forget to draw the </a:t>
            </a:r>
            <a:r>
              <a:rPr lang="en-SG" b="1" dirty="0"/>
              <a:t>global env</a:t>
            </a:r>
          </a:p>
          <a:p>
            <a:r>
              <a:rPr lang="en-SG" dirty="0"/>
              <a:t>Label the </a:t>
            </a:r>
            <a:r>
              <a:rPr lang="en-SG" b="1" dirty="0"/>
              <a:t>program env!</a:t>
            </a:r>
          </a:p>
        </p:txBody>
      </p:sp>
      <p:sp>
        <p:nvSpPr>
          <p:cNvPr id="4" name="Date Placeholder 3">
            <a:extLst>
              <a:ext uri="{FF2B5EF4-FFF2-40B4-BE49-F238E27FC236}">
                <a16:creationId xmlns:a16="http://schemas.microsoft.com/office/drawing/2014/main" id="{BFD41F20-71DE-4CF2-9037-85AC7934CB04}"/>
              </a:ext>
            </a:extLst>
          </p:cNvPr>
          <p:cNvSpPr>
            <a:spLocks noGrp="1"/>
          </p:cNvSpPr>
          <p:nvPr>
            <p:ph type="dt" sz="half" idx="10"/>
          </p:nvPr>
        </p:nvSpPr>
        <p:spPr/>
        <p:txBody>
          <a:bodyPr/>
          <a:lstStyle/>
          <a:p>
            <a:fld id="{3CD7D432-0721-49AA-AAFE-59110EB3901F}" type="datetime1">
              <a:rPr lang="en-SG" smtClean="0"/>
              <a:t>6/10/2021</a:t>
            </a:fld>
            <a:endParaRPr lang="en-SG"/>
          </a:p>
        </p:txBody>
      </p:sp>
      <p:sp>
        <p:nvSpPr>
          <p:cNvPr id="5" name="Footer Placeholder 4">
            <a:extLst>
              <a:ext uri="{FF2B5EF4-FFF2-40B4-BE49-F238E27FC236}">
                <a16:creationId xmlns:a16="http://schemas.microsoft.com/office/drawing/2014/main" id="{EE728361-55D8-44AB-8E25-26811BF229B1}"/>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C8663399-9520-4028-8739-86C7ED8FE76D}"/>
              </a:ext>
            </a:extLst>
          </p:cNvPr>
          <p:cNvSpPr>
            <a:spLocks noGrp="1"/>
          </p:cNvSpPr>
          <p:nvPr>
            <p:ph type="sldNum" sz="quarter" idx="12"/>
          </p:nvPr>
        </p:nvSpPr>
        <p:spPr/>
        <p:txBody>
          <a:bodyPr/>
          <a:lstStyle/>
          <a:p>
            <a:fld id="{04A9AAEA-7081-4BCC-A862-1D5154AE1B90}" type="slidenum">
              <a:rPr lang="en-SG" smtClean="0"/>
              <a:t>8</a:t>
            </a:fld>
            <a:endParaRPr lang="en-SG"/>
          </a:p>
        </p:txBody>
      </p:sp>
      <p:pic>
        <p:nvPicPr>
          <p:cNvPr id="8" name="Picture 7">
            <a:extLst>
              <a:ext uri="{FF2B5EF4-FFF2-40B4-BE49-F238E27FC236}">
                <a16:creationId xmlns:a16="http://schemas.microsoft.com/office/drawing/2014/main" id="{3F23E164-9A0E-41C9-AAAF-38E66071CCD3}"/>
              </a:ext>
            </a:extLst>
          </p:cNvPr>
          <p:cNvPicPr>
            <a:picLocks noChangeAspect="1"/>
          </p:cNvPicPr>
          <p:nvPr/>
        </p:nvPicPr>
        <p:blipFill>
          <a:blip r:embed="rId2"/>
          <a:stretch>
            <a:fillRect/>
          </a:stretch>
        </p:blipFill>
        <p:spPr>
          <a:xfrm>
            <a:off x="2776248" y="2980073"/>
            <a:ext cx="6344535" cy="2191056"/>
          </a:xfrm>
          <a:prstGeom prst="rect">
            <a:avLst/>
          </a:prstGeom>
        </p:spPr>
      </p:pic>
    </p:spTree>
    <p:extLst>
      <p:ext uri="{BB962C8B-B14F-4D97-AF65-F5344CB8AC3E}">
        <p14:creationId xmlns:p14="http://schemas.microsoft.com/office/powerpoint/2010/main" val="426508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6C7D-3B0D-4203-825D-24E258012B4B}"/>
              </a:ext>
            </a:extLst>
          </p:cNvPr>
          <p:cNvSpPr>
            <a:spLocks noGrp="1"/>
          </p:cNvSpPr>
          <p:nvPr>
            <p:ph type="title"/>
          </p:nvPr>
        </p:nvSpPr>
        <p:spPr/>
        <p:txBody>
          <a:bodyPr/>
          <a:lstStyle/>
          <a:p>
            <a:r>
              <a:rPr lang="en-SG" dirty="0"/>
              <a:t>More details </a:t>
            </a:r>
          </a:p>
        </p:txBody>
      </p:sp>
      <p:sp>
        <p:nvSpPr>
          <p:cNvPr id="3" name="Content Placeholder 2">
            <a:extLst>
              <a:ext uri="{FF2B5EF4-FFF2-40B4-BE49-F238E27FC236}">
                <a16:creationId xmlns:a16="http://schemas.microsoft.com/office/drawing/2014/main" id="{E3A974DC-3EF5-468C-873E-16420332846C}"/>
              </a:ext>
            </a:extLst>
          </p:cNvPr>
          <p:cNvSpPr>
            <a:spLocks noGrp="1"/>
          </p:cNvSpPr>
          <p:nvPr>
            <p:ph idx="1"/>
          </p:nvPr>
        </p:nvSpPr>
        <p:spPr>
          <a:xfrm>
            <a:off x="838200" y="1825625"/>
            <a:ext cx="5169310" cy="4351338"/>
          </a:xfrm>
        </p:spPr>
        <p:txBody>
          <a:bodyPr>
            <a:normAutofit fontScale="92500"/>
          </a:bodyPr>
          <a:lstStyle/>
          <a:p>
            <a:r>
              <a:rPr lang="en-SG" dirty="0"/>
              <a:t>All functions are </a:t>
            </a:r>
            <a:r>
              <a:rPr lang="en-SG" b="1" dirty="0"/>
              <a:t>converted into lambdas =&gt; they are constant </a:t>
            </a:r>
            <a:r>
              <a:rPr lang="en-SG" dirty="0"/>
              <a:t>(those two balls flying around) </a:t>
            </a:r>
          </a:p>
          <a:p>
            <a:r>
              <a:rPr lang="en-SG" dirty="0"/>
              <a:t>Remember to write the parameters and body! </a:t>
            </a:r>
          </a:p>
          <a:p>
            <a:r>
              <a:rPr lang="en-SG" dirty="0"/>
              <a:t>Every function application extends from the environment pointer by the</a:t>
            </a:r>
            <a:r>
              <a:rPr lang="en-SG" b="1" dirty="0"/>
              <a:t> right ball </a:t>
            </a:r>
            <a:r>
              <a:rPr lang="en-SG" dirty="0"/>
              <a:t>(don’t be confused if there are a lot of balls, just follow the arrows)</a:t>
            </a:r>
          </a:p>
          <a:p>
            <a:endParaRPr lang="en-SG" dirty="0"/>
          </a:p>
        </p:txBody>
      </p:sp>
      <p:sp>
        <p:nvSpPr>
          <p:cNvPr id="4" name="Date Placeholder 3">
            <a:extLst>
              <a:ext uri="{FF2B5EF4-FFF2-40B4-BE49-F238E27FC236}">
                <a16:creationId xmlns:a16="http://schemas.microsoft.com/office/drawing/2014/main" id="{1E84DA64-C0DA-44B3-A855-C84F0E36CD7C}"/>
              </a:ext>
            </a:extLst>
          </p:cNvPr>
          <p:cNvSpPr>
            <a:spLocks noGrp="1"/>
          </p:cNvSpPr>
          <p:nvPr>
            <p:ph type="dt" sz="half" idx="10"/>
          </p:nvPr>
        </p:nvSpPr>
        <p:spPr/>
        <p:txBody>
          <a:bodyPr/>
          <a:lstStyle/>
          <a:p>
            <a:fld id="{3CD7D432-0721-49AA-AAFE-59110EB3901F}" type="datetime1">
              <a:rPr lang="en-SG" smtClean="0"/>
              <a:t>6/10/2021</a:t>
            </a:fld>
            <a:endParaRPr lang="en-SG"/>
          </a:p>
        </p:txBody>
      </p:sp>
      <p:sp>
        <p:nvSpPr>
          <p:cNvPr id="5" name="Footer Placeholder 4">
            <a:extLst>
              <a:ext uri="{FF2B5EF4-FFF2-40B4-BE49-F238E27FC236}">
                <a16:creationId xmlns:a16="http://schemas.microsoft.com/office/drawing/2014/main" id="{E914822A-DCB1-4B64-9E57-67541B19268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8F14647C-80E2-4673-B0E7-7521102F0CC4}"/>
              </a:ext>
            </a:extLst>
          </p:cNvPr>
          <p:cNvSpPr>
            <a:spLocks noGrp="1"/>
          </p:cNvSpPr>
          <p:nvPr>
            <p:ph type="sldNum" sz="quarter" idx="12"/>
          </p:nvPr>
        </p:nvSpPr>
        <p:spPr/>
        <p:txBody>
          <a:bodyPr/>
          <a:lstStyle/>
          <a:p>
            <a:fld id="{04A9AAEA-7081-4BCC-A862-1D5154AE1B90}" type="slidenum">
              <a:rPr lang="en-SG" smtClean="0"/>
              <a:t>9</a:t>
            </a:fld>
            <a:endParaRPr lang="en-SG"/>
          </a:p>
        </p:txBody>
      </p:sp>
      <p:pic>
        <p:nvPicPr>
          <p:cNvPr id="8" name="Picture 7">
            <a:extLst>
              <a:ext uri="{FF2B5EF4-FFF2-40B4-BE49-F238E27FC236}">
                <a16:creationId xmlns:a16="http://schemas.microsoft.com/office/drawing/2014/main" id="{B2B28007-27F1-4A49-9AEB-AAEF5B44B7E8}"/>
              </a:ext>
            </a:extLst>
          </p:cNvPr>
          <p:cNvPicPr>
            <a:picLocks noChangeAspect="1"/>
          </p:cNvPicPr>
          <p:nvPr/>
        </p:nvPicPr>
        <p:blipFill>
          <a:blip r:embed="rId2"/>
          <a:stretch>
            <a:fillRect/>
          </a:stretch>
        </p:blipFill>
        <p:spPr>
          <a:xfrm>
            <a:off x="6096000" y="2355888"/>
            <a:ext cx="5524795" cy="2500183"/>
          </a:xfrm>
          <a:prstGeom prst="rect">
            <a:avLst/>
          </a:prstGeom>
        </p:spPr>
      </p:pic>
    </p:spTree>
    <p:extLst>
      <p:ext uri="{BB962C8B-B14F-4D97-AF65-F5344CB8AC3E}">
        <p14:creationId xmlns:p14="http://schemas.microsoft.com/office/powerpoint/2010/main" val="1048397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2292</TotalTime>
  <Words>512</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CS1101S Studio Session  Week 9 Environment Model / Robot</vt:lpstr>
      <vt:lpstr>Table of Contents </vt:lpstr>
      <vt:lpstr>First thing first</vt:lpstr>
      <vt:lpstr>Summary of environment model </vt:lpstr>
      <vt:lpstr>Summary</vt:lpstr>
      <vt:lpstr>Check your understanding from lecture</vt:lpstr>
      <vt:lpstr>Just some details</vt:lpstr>
      <vt:lpstr>More details </vt:lpstr>
      <vt:lpstr>More details </vt:lpstr>
      <vt:lpstr>More details </vt:lpstr>
      <vt:lpstr>Exercises</vt:lpstr>
      <vt:lpstr>Have fun with your robot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Lauw</dc:creator>
  <cp:lastModifiedBy>Simon Julian Lauw</cp:lastModifiedBy>
  <cp:revision>26</cp:revision>
  <dcterms:created xsi:type="dcterms:W3CDTF">2021-08-12T02:15:55Z</dcterms:created>
  <dcterms:modified xsi:type="dcterms:W3CDTF">2021-10-06T10:21:00Z</dcterms:modified>
</cp:coreProperties>
</file>