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63" r:id="rId4"/>
    <p:sldId id="264" r:id="rId5"/>
    <p:sldId id="282" r:id="rId6"/>
    <p:sldId id="283" r:id="rId7"/>
    <p:sldId id="284" r:id="rId8"/>
    <p:sldId id="285" r:id="rId9"/>
    <p:sldId id="286" r:id="rId10"/>
    <p:sldId id="287" r:id="rId11"/>
    <p:sldId id="290" r:id="rId12"/>
    <p:sldId id="288" r:id="rId13"/>
    <p:sldId id="289" r:id="rId14"/>
    <p:sldId id="291" r:id="rId15"/>
    <p:sldId id="292" r:id="rId16"/>
    <p:sldId id="295" r:id="rId17"/>
    <p:sldId id="293" r:id="rId18"/>
    <p:sldId id="294" r:id="rId19"/>
    <p:sldId id="296"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2"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49BD1-C5EF-4D76-8085-495EB0099CFA}"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FBB8512-3B13-4445-A7F6-D1E43E38A538}">
      <dgm:prSet/>
      <dgm:spPr/>
      <dgm:t>
        <a:bodyPr/>
        <a:lstStyle/>
        <a:p>
          <a:pPr>
            <a:lnSpc>
              <a:spcPct val="100000"/>
            </a:lnSpc>
          </a:pPr>
          <a:r>
            <a:rPr lang="en-SG" dirty="0"/>
            <a:t>Searching and Sorting</a:t>
          </a:r>
        </a:p>
      </dgm:t>
    </dgm:pt>
    <dgm:pt modelId="{79157F22-B64E-4DC7-A501-940F3F00469E}" type="parTrans" cxnId="{32730926-A6D4-4583-BC89-3DA1067D072C}">
      <dgm:prSet/>
      <dgm:spPr/>
      <dgm:t>
        <a:bodyPr/>
        <a:lstStyle/>
        <a:p>
          <a:endParaRPr lang="en-US"/>
        </a:p>
      </dgm:t>
    </dgm:pt>
    <dgm:pt modelId="{DDF349DC-0425-424D-9582-C54A9D11F8DC}" type="sibTrans" cxnId="{32730926-A6D4-4583-BC89-3DA1067D072C}">
      <dgm:prSet/>
      <dgm:spPr/>
      <dgm:t>
        <a:bodyPr/>
        <a:lstStyle/>
        <a:p>
          <a:endParaRPr lang="en-US"/>
        </a:p>
      </dgm:t>
    </dgm:pt>
    <dgm:pt modelId="{87D7CA38-2693-4402-9C78-1924F38BB252}">
      <dgm:prSet/>
      <dgm:spPr/>
      <dgm:t>
        <a:bodyPr/>
        <a:lstStyle/>
        <a:p>
          <a:pPr>
            <a:lnSpc>
              <a:spcPct val="100000"/>
            </a:lnSpc>
          </a:pPr>
          <a:r>
            <a:rPr lang="en-US" dirty="0"/>
            <a:t>Stream</a:t>
          </a:r>
        </a:p>
      </dgm:t>
    </dgm:pt>
    <dgm:pt modelId="{4709F0CC-558D-4BEC-9C79-680A174CF09B}" type="parTrans" cxnId="{FF299F36-2965-40AF-BE16-5EA020B38CDF}">
      <dgm:prSet/>
      <dgm:spPr/>
      <dgm:t>
        <a:bodyPr/>
        <a:lstStyle/>
        <a:p>
          <a:endParaRPr lang="en-SG"/>
        </a:p>
      </dgm:t>
    </dgm:pt>
    <dgm:pt modelId="{D65C1131-1F1E-4C59-ADD3-46696476F255}" type="sibTrans" cxnId="{FF299F36-2965-40AF-BE16-5EA020B38CDF}">
      <dgm:prSet/>
      <dgm:spPr/>
      <dgm:t>
        <a:bodyPr/>
        <a:lstStyle/>
        <a:p>
          <a:endParaRPr lang="en-SG"/>
        </a:p>
      </dgm:t>
    </dgm:pt>
    <dgm:pt modelId="{665B1031-A33E-4EBA-A4A8-EA97668466BF}">
      <dgm:prSet/>
      <dgm:spPr/>
      <dgm:t>
        <a:bodyPr/>
        <a:lstStyle/>
        <a:p>
          <a:pPr>
            <a:lnSpc>
              <a:spcPct val="100000"/>
            </a:lnSpc>
          </a:pPr>
          <a:r>
            <a:rPr lang="en-SG" dirty="0" err="1"/>
            <a:t>Memoization</a:t>
          </a:r>
          <a:r>
            <a:rPr lang="en-SG" dirty="0"/>
            <a:t> </a:t>
          </a:r>
        </a:p>
      </dgm:t>
    </dgm:pt>
    <dgm:pt modelId="{9D8B23D6-CB35-4FE7-BDD8-FD91C39341E9}" type="parTrans" cxnId="{54401070-5F81-4C79-A864-D4059EEE8684}">
      <dgm:prSet/>
      <dgm:spPr/>
      <dgm:t>
        <a:bodyPr/>
        <a:lstStyle/>
        <a:p>
          <a:endParaRPr lang="en-SG"/>
        </a:p>
      </dgm:t>
    </dgm:pt>
    <dgm:pt modelId="{3382856D-82AC-4013-A493-271E6B28A1B7}" type="sibTrans" cxnId="{54401070-5F81-4C79-A864-D4059EEE8684}">
      <dgm:prSet/>
      <dgm:spPr/>
      <dgm:t>
        <a:bodyPr/>
        <a:lstStyle/>
        <a:p>
          <a:endParaRPr lang="en-SG"/>
        </a:p>
      </dgm:t>
    </dgm:pt>
    <dgm:pt modelId="{79BA38A1-DFD7-4B22-AB38-856210F2E67A}" type="pres">
      <dgm:prSet presAssocID="{DC849BD1-C5EF-4D76-8085-495EB0099CFA}" presName="root" presStyleCnt="0">
        <dgm:presLayoutVars>
          <dgm:dir/>
          <dgm:resizeHandles val="exact"/>
        </dgm:presLayoutVars>
      </dgm:prSet>
      <dgm:spPr/>
    </dgm:pt>
    <dgm:pt modelId="{18AFA009-1B82-47C2-9FF9-CF612039DDFE}" type="pres">
      <dgm:prSet presAssocID="{1FBB8512-3B13-4445-A7F6-D1E43E38A538}" presName="compNode" presStyleCnt="0"/>
      <dgm:spPr/>
    </dgm:pt>
    <dgm:pt modelId="{5C9AD00F-55BC-49D8-B023-C3E57F186A3F}" type="pres">
      <dgm:prSet presAssocID="{1FBB8512-3B13-4445-A7F6-D1E43E38A538}" presName="bgRect" presStyleLbl="bgShp" presStyleIdx="0" presStyleCnt="3" custLinFactNeighborY="1745"/>
      <dgm:spPr/>
    </dgm:pt>
    <dgm:pt modelId="{56D57797-1E1F-4430-8E90-0AC038407FE9}" type="pres">
      <dgm:prSet presAssocID="{1FBB8512-3B13-4445-A7F6-D1E43E38A5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27BA6CB-F459-4552-B61E-F064A81FEE82}" type="pres">
      <dgm:prSet presAssocID="{1FBB8512-3B13-4445-A7F6-D1E43E38A538}" presName="spaceRect" presStyleCnt="0"/>
      <dgm:spPr/>
    </dgm:pt>
    <dgm:pt modelId="{64EFD95A-5454-4EBF-827E-6619A9E67867}" type="pres">
      <dgm:prSet presAssocID="{1FBB8512-3B13-4445-A7F6-D1E43E38A538}" presName="parTx" presStyleLbl="revTx" presStyleIdx="0" presStyleCnt="3">
        <dgm:presLayoutVars>
          <dgm:chMax val="0"/>
          <dgm:chPref val="0"/>
        </dgm:presLayoutVars>
      </dgm:prSet>
      <dgm:spPr/>
    </dgm:pt>
    <dgm:pt modelId="{BB1892BC-DDA1-47B4-BC2D-4C980DC1AACD}" type="pres">
      <dgm:prSet presAssocID="{DDF349DC-0425-424D-9582-C54A9D11F8DC}" presName="sibTrans" presStyleCnt="0"/>
      <dgm:spPr/>
    </dgm:pt>
    <dgm:pt modelId="{B84BDDD5-D488-4A89-82B3-9F110679E77D}" type="pres">
      <dgm:prSet presAssocID="{665B1031-A33E-4EBA-A4A8-EA97668466BF}" presName="compNode" presStyleCnt="0"/>
      <dgm:spPr/>
    </dgm:pt>
    <dgm:pt modelId="{441009F1-5EC0-457B-BAEF-64966260D2AA}" type="pres">
      <dgm:prSet presAssocID="{665B1031-A33E-4EBA-A4A8-EA97668466BF}" presName="bgRect" presStyleLbl="bgShp" presStyleIdx="1" presStyleCnt="3"/>
      <dgm:spPr/>
    </dgm:pt>
    <dgm:pt modelId="{3F0B6DA4-E47A-412D-8B68-55C69E46210C}" type="pres">
      <dgm:prSet presAssocID="{665B1031-A33E-4EBA-A4A8-EA97668466BF}"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57F19C44-5467-4B7E-B53A-479E3A51C8E4}" type="pres">
      <dgm:prSet presAssocID="{665B1031-A33E-4EBA-A4A8-EA97668466BF}" presName="spaceRect" presStyleCnt="0"/>
      <dgm:spPr/>
    </dgm:pt>
    <dgm:pt modelId="{9820A196-B645-4FE3-B579-FA3E8A597AD8}" type="pres">
      <dgm:prSet presAssocID="{665B1031-A33E-4EBA-A4A8-EA97668466BF}" presName="parTx" presStyleLbl="revTx" presStyleIdx="1" presStyleCnt="3">
        <dgm:presLayoutVars>
          <dgm:chMax val="0"/>
          <dgm:chPref val="0"/>
        </dgm:presLayoutVars>
      </dgm:prSet>
      <dgm:spPr/>
    </dgm:pt>
    <dgm:pt modelId="{14781460-07B5-4EE8-8023-973628709BC2}" type="pres">
      <dgm:prSet presAssocID="{3382856D-82AC-4013-A493-271E6B28A1B7}" presName="sibTrans" presStyleCnt="0"/>
      <dgm:spPr/>
    </dgm:pt>
    <dgm:pt modelId="{2A2DB586-AB0C-4740-BC9A-1B8787146BC7}" type="pres">
      <dgm:prSet presAssocID="{87D7CA38-2693-4402-9C78-1924F38BB252}" presName="compNode" presStyleCnt="0"/>
      <dgm:spPr/>
    </dgm:pt>
    <dgm:pt modelId="{91EE02EC-45BB-4EFE-9519-41E953AF48A1}" type="pres">
      <dgm:prSet presAssocID="{87D7CA38-2693-4402-9C78-1924F38BB252}" presName="bgRect" presStyleLbl="bgShp" presStyleIdx="2" presStyleCnt="3" custLinFactNeighborX="-10418" custLinFactNeighborY="-728"/>
      <dgm:spPr/>
    </dgm:pt>
    <dgm:pt modelId="{40548140-2443-499E-9F5F-90654F449E26}" type="pres">
      <dgm:prSet presAssocID="{87D7CA38-2693-4402-9C78-1924F38BB252}"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6BEACBF-E0B4-4146-8101-8FBE5C7E8CAC}" type="pres">
      <dgm:prSet presAssocID="{87D7CA38-2693-4402-9C78-1924F38BB252}" presName="spaceRect" presStyleCnt="0"/>
      <dgm:spPr/>
    </dgm:pt>
    <dgm:pt modelId="{B55AF031-2C8E-485F-A39F-DFB7F42C62B6}" type="pres">
      <dgm:prSet presAssocID="{87D7CA38-2693-4402-9C78-1924F38BB252}" presName="parTx" presStyleLbl="revTx" presStyleIdx="2" presStyleCnt="3">
        <dgm:presLayoutVars>
          <dgm:chMax val="0"/>
          <dgm:chPref val="0"/>
        </dgm:presLayoutVars>
      </dgm:prSet>
      <dgm:spPr/>
    </dgm:pt>
  </dgm:ptLst>
  <dgm:cxnLst>
    <dgm:cxn modelId="{4041D61F-6B4E-490D-9C9A-4DF3AD8B6655}" type="presOf" srcId="{665B1031-A33E-4EBA-A4A8-EA97668466BF}" destId="{9820A196-B645-4FE3-B579-FA3E8A597AD8}" srcOrd="0" destOrd="0" presId="urn:microsoft.com/office/officeart/2018/2/layout/IconVerticalSolidList"/>
    <dgm:cxn modelId="{32730926-A6D4-4583-BC89-3DA1067D072C}" srcId="{DC849BD1-C5EF-4D76-8085-495EB0099CFA}" destId="{1FBB8512-3B13-4445-A7F6-D1E43E38A538}" srcOrd="0" destOrd="0" parTransId="{79157F22-B64E-4DC7-A501-940F3F00469E}" sibTransId="{DDF349DC-0425-424D-9582-C54A9D11F8DC}"/>
    <dgm:cxn modelId="{5CC15B30-F7FA-4381-9472-6303F60E1B0B}" type="presOf" srcId="{1FBB8512-3B13-4445-A7F6-D1E43E38A538}" destId="{64EFD95A-5454-4EBF-827E-6619A9E67867}" srcOrd="0" destOrd="0" presId="urn:microsoft.com/office/officeart/2018/2/layout/IconVerticalSolidList"/>
    <dgm:cxn modelId="{FF299F36-2965-40AF-BE16-5EA020B38CDF}" srcId="{DC849BD1-C5EF-4D76-8085-495EB0099CFA}" destId="{87D7CA38-2693-4402-9C78-1924F38BB252}" srcOrd="2" destOrd="0" parTransId="{4709F0CC-558D-4BEC-9C79-680A174CF09B}" sibTransId="{D65C1131-1F1E-4C59-ADD3-46696476F255}"/>
    <dgm:cxn modelId="{54401070-5F81-4C79-A864-D4059EEE8684}" srcId="{DC849BD1-C5EF-4D76-8085-495EB0099CFA}" destId="{665B1031-A33E-4EBA-A4A8-EA97668466BF}" srcOrd="1" destOrd="0" parTransId="{9D8B23D6-CB35-4FE7-BDD8-FD91C39341E9}" sibTransId="{3382856D-82AC-4013-A493-271E6B28A1B7}"/>
    <dgm:cxn modelId="{4AA0B774-EFFD-4ECD-9A76-0EB8A12F42F6}" type="presOf" srcId="{DC849BD1-C5EF-4D76-8085-495EB0099CFA}" destId="{79BA38A1-DFD7-4B22-AB38-856210F2E67A}" srcOrd="0" destOrd="0" presId="urn:microsoft.com/office/officeart/2018/2/layout/IconVerticalSolidList"/>
    <dgm:cxn modelId="{05497AA0-94E3-466E-B858-263E477FC8B3}" type="presOf" srcId="{87D7CA38-2693-4402-9C78-1924F38BB252}" destId="{B55AF031-2C8E-485F-A39F-DFB7F42C62B6}" srcOrd="0" destOrd="0" presId="urn:microsoft.com/office/officeart/2018/2/layout/IconVerticalSolidList"/>
    <dgm:cxn modelId="{BC44F408-3E0B-47AD-B86F-76DE2205AAD2}" type="presParOf" srcId="{79BA38A1-DFD7-4B22-AB38-856210F2E67A}" destId="{18AFA009-1B82-47C2-9FF9-CF612039DDFE}" srcOrd="0" destOrd="0" presId="urn:microsoft.com/office/officeart/2018/2/layout/IconVerticalSolidList"/>
    <dgm:cxn modelId="{003FFAFD-1FC3-4462-B21F-FE873755CF5B}" type="presParOf" srcId="{18AFA009-1B82-47C2-9FF9-CF612039DDFE}" destId="{5C9AD00F-55BC-49D8-B023-C3E57F186A3F}" srcOrd="0" destOrd="0" presId="urn:microsoft.com/office/officeart/2018/2/layout/IconVerticalSolidList"/>
    <dgm:cxn modelId="{AF140546-3E51-41DD-B791-B3404AA99025}" type="presParOf" srcId="{18AFA009-1B82-47C2-9FF9-CF612039DDFE}" destId="{56D57797-1E1F-4430-8E90-0AC038407FE9}" srcOrd="1" destOrd="0" presId="urn:microsoft.com/office/officeart/2018/2/layout/IconVerticalSolidList"/>
    <dgm:cxn modelId="{AB2A05DE-F70E-4A97-AFDE-6F2B318F5269}" type="presParOf" srcId="{18AFA009-1B82-47C2-9FF9-CF612039DDFE}" destId="{127BA6CB-F459-4552-B61E-F064A81FEE82}" srcOrd="2" destOrd="0" presId="urn:microsoft.com/office/officeart/2018/2/layout/IconVerticalSolidList"/>
    <dgm:cxn modelId="{E2A1F62B-B6EF-41CE-9BBE-FBCE2F68FF12}" type="presParOf" srcId="{18AFA009-1B82-47C2-9FF9-CF612039DDFE}" destId="{64EFD95A-5454-4EBF-827E-6619A9E67867}" srcOrd="3" destOrd="0" presId="urn:microsoft.com/office/officeart/2018/2/layout/IconVerticalSolidList"/>
    <dgm:cxn modelId="{993223F0-726F-43A8-939D-8B854E6C6AAD}" type="presParOf" srcId="{79BA38A1-DFD7-4B22-AB38-856210F2E67A}" destId="{BB1892BC-DDA1-47B4-BC2D-4C980DC1AACD}" srcOrd="1" destOrd="0" presId="urn:microsoft.com/office/officeart/2018/2/layout/IconVerticalSolidList"/>
    <dgm:cxn modelId="{D31FC8D3-B81D-4B50-8F9B-9DFBC2B9C637}" type="presParOf" srcId="{79BA38A1-DFD7-4B22-AB38-856210F2E67A}" destId="{B84BDDD5-D488-4A89-82B3-9F110679E77D}" srcOrd="2" destOrd="0" presId="urn:microsoft.com/office/officeart/2018/2/layout/IconVerticalSolidList"/>
    <dgm:cxn modelId="{C628BBFB-A67C-486F-93D9-DC73E3CAECA4}" type="presParOf" srcId="{B84BDDD5-D488-4A89-82B3-9F110679E77D}" destId="{441009F1-5EC0-457B-BAEF-64966260D2AA}" srcOrd="0" destOrd="0" presId="urn:microsoft.com/office/officeart/2018/2/layout/IconVerticalSolidList"/>
    <dgm:cxn modelId="{80DF20FB-A966-4AED-92C6-5E8259ECC914}" type="presParOf" srcId="{B84BDDD5-D488-4A89-82B3-9F110679E77D}" destId="{3F0B6DA4-E47A-412D-8B68-55C69E46210C}" srcOrd="1" destOrd="0" presId="urn:microsoft.com/office/officeart/2018/2/layout/IconVerticalSolidList"/>
    <dgm:cxn modelId="{1B291616-251A-4C1A-A795-3760B53F6062}" type="presParOf" srcId="{B84BDDD5-D488-4A89-82B3-9F110679E77D}" destId="{57F19C44-5467-4B7E-B53A-479E3A51C8E4}" srcOrd="2" destOrd="0" presId="urn:microsoft.com/office/officeart/2018/2/layout/IconVerticalSolidList"/>
    <dgm:cxn modelId="{E31A7C3C-EBE2-4C26-8C27-8D5A2E60332E}" type="presParOf" srcId="{B84BDDD5-D488-4A89-82B3-9F110679E77D}" destId="{9820A196-B645-4FE3-B579-FA3E8A597AD8}" srcOrd="3" destOrd="0" presId="urn:microsoft.com/office/officeart/2018/2/layout/IconVerticalSolidList"/>
    <dgm:cxn modelId="{C2361F14-702A-4559-BC55-D64295C7D07D}" type="presParOf" srcId="{79BA38A1-DFD7-4B22-AB38-856210F2E67A}" destId="{14781460-07B5-4EE8-8023-973628709BC2}" srcOrd="3" destOrd="0" presId="urn:microsoft.com/office/officeart/2018/2/layout/IconVerticalSolidList"/>
    <dgm:cxn modelId="{2BD5357A-0788-4B63-AE69-7711C0C2D7FD}" type="presParOf" srcId="{79BA38A1-DFD7-4B22-AB38-856210F2E67A}" destId="{2A2DB586-AB0C-4740-BC9A-1B8787146BC7}" srcOrd="4" destOrd="0" presId="urn:microsoft.com/office/officeart/2018/2/layout/IconVerticalSolidList"/>
    <dgm:cxn modelId="{5931B7BE-715B-4B9C-AC4E-01D4894AA3D5}" type="presParOf" srcId="{2A2DB586-AB0C-4740-BC9A-1B8787146BC7}" destId="{91EE02EC-45BB-4EFE-9519-41E953AF48A1}" srcOrd="0" destOrd="0" presId="urn:microsoft.com/office/officeart/2018/2/layout/IconVerticalSolidList"/>
    <dgm:cxn modelId="{106B1187-5551-4F30-B3FC-7855C1D704EB}" type="presParOf" srcId="{2A2DB586-AB0C-4740-BC9A-1B8787146BC7}" destId="{40548140-2443-499E-9F5F-90654F449E26}" srcOrd="1" destOrd="0" presId="urn:microsoft.com/office/officeart/2018/2/layout/IconVerticalSolidList"/>
    <dgm:cxn modelId="{BAFDB8EA-FF9A-44BF-808C-CE9379E0E105}" type="presParOf" srcId="{2A2DB586-AB0C-4740-BC9A-1B8787146BC7}" destId="{B6BEACBF-E0B4-4146-8101-8FBE5C7E8CAC}" srcOrd="2" destOrd="0" presId="urn:microsoft.com/office/officeart/2018/2/layout/IconVerticalSolidList"/>
    <dgm:cxn modelId="{CF591749-98E4-4D0A-BB3C-E0B1D991354D}" type="presParOf" srcId="{2A2DB586-AB0C-4740-BC9A-1B8787146BC7}" destId="{B55AF031-2C8E-485F-A39F-DFB7F42C62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D00F-55BC-49D8-B023-C3E57F186A3F}">
      <dsp:nvSpPr>
        <dsp:cNvPr id="0" name=""/>
        <dsp:cNvSpPr/>
      </dsp:nvSpPr>
      <dsp:spPr>
        <a:xfrm>
          <a:off x="0" y="2222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D57797-1E1F-4430-8E90-0AC038407FE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EFD95A-5454-4EBF-827E-6619A9E6786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SG" sz="2500" kern="1200" dirty="0"/>
            <a:t>Searching and Sorting</a:t>
          </a:r>
        </a:p>
      </dsp:txBody>
      <dsp:txXfrm>
        <a:off x="1435590" y="531"/>
        <a:ext cx="9080009" cy="1242935"/>
      </dsp:txXfrm>
    </dsp:sp>
    <dsp:sp modelId="{441009F1-5EC0-457B-BAEF-64966260D2A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F0B6DA4-E47A-412D-8B68-55C69E46210C}">
      <dsp:nvSpPr>
        <dsp:cNvPr id="0" name=""/>
        <dsp:cNvSpPr/>
      </dsp:nvSpPr>
      <dsp:spPr>
        <a:xfrm>
          <a:off x="375988" y="183386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820A196-B645-4FE3-B579-FA3E8A597AD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SG" sz="2500" kern="1200" dirty="0" err="1"/>
            <a:t>Memoization</a:t>
          </a:r>
          <a:r>
            <a:rPr lang="en-SG" sz="2500" kern="1200" dirty="0"/>
            <a:t> </a:t>
          </a:r>
        </a:p>
      </dsp:txBody>
      <dsp:txXfrm>
        <a:off x="1435590" y="1554201"/>
        <a:ext cx="9080009" cy="1242935"/>
      </dsp:txXfrm>
    </dsp:sp>
    <dsp:sp modelId="{91EE02EC-45BB-4EFE-9519-41E953AF48A1}">
      <dsp:nvSpPr>
        <dsp:cNvPr id="0" name=""/>
        <dsp:cNvSpPr/>
      </dsp:nvSpPr>
      <dsp:spPr>
        <a:xfrm>
          <a:off x="0" y="3098822"/>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548140-2443-499E-9F5F-90654F449E26}">
      <dsp:nvSpPr>
        <dsp:cNvPr id="0" name=""/>
        <dsp:cNvSpPr/>
      </dsp:nvSpPr>
      <dsp:spPr>
        <a:xfrm>
          <a:off x="375988" y="338753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5AF031-2C8E-485F-A39F-DFB7F42C62B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Stream</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1013C-F9F2-466A-81A4-F45FFEA30C80}" type="datetimeFigureOut">
              <a:rPr lang="en-SG" smtClean="0"/>
              <a:t>20/10/2021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421D-E840-4A30-AB69-6D577F4BDF27}" type="slidenum">
              <a:rPr lang="en-SG" smtClean="0"/>
              <a:t>‹#›</a:t>
            </a:fld>
            <a:endParaRPr lang="en-SG"/>
          </a:p>
        </p:txBody>
      </p:sp>
    </p:spTree>
    <p:extLst>
      <p:ext uri="{BB962C8B-B14F-4D97-AF65-F5344CB8AC3E}">
        <p14:creationId xmlns:p14="http://schemas.microsoft.com/office/powerpoint/2010/main" val="199060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32CE-3AC9-4C7B-9C66-331E564C8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184B268-1459-47E0-8F08-5770C24F0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185D308-4666-4D58-9AF6-D8BF6D31C52E}"/>
              </a:ext>
            </a:extLst>
          </p:cNvPr>
          <p:cNvSpPr>
            <a:spLocks noGrp="1"/>
          </p:cNvSpPr>
          <p:nvPr>
            <p:ph type="dt" sz="half" idx="10"/>
          </p:nvPr>
        </p:nvSpPr>
        <p:spPr/>
        <p:txBody>
          <a:bodyPr/>
          <a:lstStyle/>
          <a:p>
            <a:fld id="{4B47CAAB-37A3-4751-B31F-1B8FACB37711}" type="datetime1">
              <a:rPr lang="en-SG" smtClean="0"/>
              <a:t>20/10/2021</a:t>
            </a:fld>
            <a:endParaRPr lang="en-SG" dirty="0"/>
          </a:p>
        </p:txBody>
      </p:sp>
      <p:sp>
        <p:nvSpPr>
          <p:cNvPr id="5" name="Footer Placeholder 4">
            <a:extLst>
              <a:ext uri="{FF2B5EF4-FFF2-40B4-BE49-F238E27FC236}">
                <a16:creationId xmlns:a16="http://schemas.microsoft.com/office/drawing/2014/main" id="{006E48C7-7651-42CC-BA26-85B060A31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B151A873-C2F4-44D7-ACCB-3752913F1208}"/>
              </a:ext>
            </a:extLst>
          </p:cNvPr>
          <p:cNvSpPr>
            <a:spLocks noGrp="1"/>
          </p:cNvSpPr>
          <p:nvPr>
            <p:ph type="sldNum" sz="quarter" idx="12"/>
          </p:nvPr>
        </p:nvSpPr>
        <p:spPr/>
        <p:txBody>
          <a:bodyPr/>
          <a:lstStyle>
            <a:lvl1pPr>
              <a:defRPr/>
            </a:lvl1pPr>
          </a:lstStyle>
          <a:p>
            <a:r>
              <a:rPr lang="en-SG" dirty="0"/>
              <a:t>&lt;#&gt;</a:t>
            </a:r>
          </a:p>
        </p:txBody>
      </p:sp>
      <p:pic>
        <p:nvPicPr>
          <p:cNvPr id="2050" name="Picture 2" descr="A webapp designed to understand behaviour | JIN Design">
            <a:extLst>
              <a:ext uri="{FF2B5EF4-FFF2-40B4-BE49-F238E27FC236}">
                <a16:creationId xmlns:a16="http://schemas.microsoft.com/office/drawing/2014/main" id="{07ABFB9C-9667-427E-B6E5-84172F570D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1EA-1E86-4B18-87DD-E89A9267CA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3245F7-ADBB-4DE1-8573-55F5370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DFFE69-2B4E-4D59-8DA8-9999B15F8543}"/>
              </a:ext>
            </a:extLst>
          </p:cNvPr>
          <p:cNvSpPr>
            <a:spLocks noGrp="1"/>
          </p:cNvSpPr>
          <p:nvPr>
            <p:ph type="dt" sz="half" idx="10"/>
          </p:nvPr>
        </p:nvSpPr>
        <p:spPr/>
        <p:txBody>
          <a:bodyPr/>
          <a:lstStyle/>
          <a:p>
            <a:fld id="{393DDF3B-3278-432F-AD0E-87767DCBA59D}" type="datetime1">
              <a:rPr lang="en-SG" smtClean="0"/>
              <a:t>20/10/2021</a:t>
            </a:fld>
            <a:endParaRPr lang="en-SG"/>
          </a:p>
        </p:txBody>
      </p:sp>
      <p:sp>
        <p:nvSpPr>
          <p:cNvPr id="5" name="Footer Placeholder 4">
            <a:extLst>
              <a:ext uri="{FF2B5EF4-FFF2-40B4-BE49-F238E27FC236}">
                <a16:creationId xmlns:a16="http://schemas.microsoft.com/office/drawing/2014/main" id="{EB1F833F-D2B2-488E-B4B2-8EB0F38014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CC1759C-10C2-4F07-B3D3-5B4D8B04F87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631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815E-48D2-4E06-96B2-D2AE6FC9B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2A375C-5A68-4234-A15D-10F583D8F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C6BFF6-B9E9-4660-B3B3-0C7CA60F92DC}"/>
              </a:ext>
            </a:extLst>
          </p:cNvPr>
          <p:cNvSpPr>
            <a:spLocks noGrp="1"/>
          </p:cNvSpPr>
          <p:nvPr>
            <p:ph type="dt" sz="half" idx="10"/>
          </p:nvPr>
        </p:nvSpPr>
        <p:spPr/>
        <p:txBody>
          <a:bodyPr/>
          <a:lstStyle/>
          <a:p>
            <a:fld id="{09D6E204-21CC-48C0-AB26-D17B1FEBD6C5}" type="datetime1">
              <a:rPr lang="en-SG" smtClean="0"/>
              <a:t>20/10/2021</a:t>
            </a:fld>
            <a:endParaRPr lang="en-SG"/>
          </a:p>
        </p:txBody>
      </p:sp>
      <p:sp>
        <p:nvSpPr>
          <p:cNvPr id="5" name="Footer Placeholder 4">
            <a:extLst>
              <a:ext uri="{FF2B5EF4-FFF2-40B4-BE49-F238E27FC236}">
                <a16:creationId xmlns:a16="http://schemas.microsoft.com/office/drawing/2014/main" id="{8D154F2C-5DEF-49D1-99C5-5BD65A65F02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6D79836-EA6E-433A-820E-65C30E434C88}"/>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67622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B83-54B1-4176-95E7-A337B2CF7401}"/>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4B6D5F2B-E4A1-43F7-A8FD-840E9406F30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89F0797-CAF7-45F0-BD2F-9CC583F370C6}"/>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20208B51-90EE-45DD-A855-1092EB1E78D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85A7C7F-FAE7-47D5-96C2-C569580FB42B}"/>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1100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3D6F-BF84-4A4C-A070-B99CD5712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73DC33-6C7D-47CE-8D99-54BF7BEA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260B4-B04F-4CA1-8615-AC55C4DBE30E}"/>
              </a:ext>
            </a:extLst>
          </p:cNvPr>
          <p:cNvSpPr>
            <a:spLocks noGrp="1"/>
          </p:cNvSpPr>
          <p:nvPr>
            <p:ph type="dt" sz="half" idx="10"/>
          </p:nvPr>
        </p:nvSpPr>
        <p:spPr/>
        <p:txBody>
          <a:bodyPr/>
          <a:lstStyle/>
          <a:p>
            <a:fld id="{F7F79F4E-5023-493B-9110-D9B972348B41}" type="datetime1">
              <a:rPr lang="en-SG" smtClean="0"/>
              <a:t>20/10/2021</a:t>
            </a:fld>
            <a:endParaRPr lang="en-SG"/>
          </a:p>
        </p:txBody>
      </p:sp>
      <p:sp>
        <p:nvSpPr>
          <p:cNvPr id="5" name="Footer Placeholder 4">
            <a:extLst>
              <a:ext uri="{FF2B5EF4-FFF2-40B4-BE49-F238E27FC236}">
                <a16:creationId xmlns:a16="http://schemas.microsoft.com/office/drawing/2014/main" id="{CBFB2E58-D494-45FB-840F-E18A73367D9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0118726-5F2C-4225-A44A-2B511716F1F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5668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59D2-A4E0-451D-A7D5-E84E6241C2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EEB674-7B1B-43E3-8626-165B40C1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191161-AB10-497B-90D9-4F25D88A3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5FCC6B-956A-426F-B444-1D09F3AC9BAD}"/>
              </a:ext>
            </a:extLst>
          </p:cNvPr>
          <p:cNvSpPr>
            <a:spLocks noGrp="1"/>
          </p:cNvSpPr>
          <p:nvPr>
            <p:ph type="dt" sz="half" idx="10"/>
          </p:nvPr>
        </p:nvSpPr>
        <p:spPr/>
        <p:txBody>
          <a:bodyPr/>
          <a:lstStyle/>
          <a:p>
            <a:fld id="{4600DA1E-F695-4F02-9561-813ED2F4954E}" type="datetime1">
              <a:rPr lang="en-SG" smtClean="0"/>
              <a:t>20/10/2021</a:t>
            </a:fld>
            <a:endParaRPr lang="en-SG" dirty="0"/>
          </a:p>
        </p:txBody>
      </p:sp>
      <p:sp>
        <p:nvSpPr>
          <p:cNvPr id="6" name="Footer Placeholder 5">
            <a:extLst>
              <a:ext uri="{FF2B5EF4-FFF2-40B4-BE49-F238E27FC236}">
                <a16:creationId xmlns:a16="http://schemas.microsoft.com/office/drawing/2014/main" id="{FF88814D-D42B-40AB-B03E-AD88EB170646}"/>
              </a:ext>
            </a:extLst>
          </p:cNvPr>
          <p:cNvSpPr>
            <a:spLocks noGrp="1"/>
          </p:cNvSpPr>
          <p:nvPr>
            <p:ph type="ftr" sz="quarter" idx="11"/>
          </p:nvPr>
        </p:nvSpPr>
        <p:spPr/>
        <p:txBody>
          <a:bodyPr/>
          <a:lstStyle/>
          <a:p>
            <a:r>
              <a:rPr lang="en-SG"/>
              <a:t>SJL/2122S1/CS1101S/4J</a:t>
            </a:r>
            <a:endParaRPr lang="en-SG" dirty="0"/>
          </a:p>
        </p:txBody>
      </p:sp>
      <p:sp>
        <p:nvSpPr>
          <p:cNvPr id="7" name="Slide Number Placeholder 6">
            <a:extLst>
              <a:ext uri="{FF2B5EF4-FFF2-40B4-BE49-F238E27FC236}">
                <a16:creationId xmlns:a16="http://schemas.microsoft.com/office/drawing/2014/main" id="{9C6421FA-8A95-40FC-B3B1-E0AE57FCB618}"/>
              </a:ext>
            </a:extLst>
          </p:cNvPr>
          <p:cNvSpPr>
            <a:spLocks noGrp="1"/>
          </p:cNvSpPr>
          <p:nvPr>
            <p:ph type="sldNum" sz="quarter" idx="12"/>
          </p:nvPr>
        </p:nvSpPr>
        <p:spPr/>
        <p:txBody>
          <a:bodyPr/>
          <a:lstStyle/>
          <a:p>
            <a:fld id="{04A9AAEA-7081-4BCC-A862-1D5154AE1B90}" type="slidenum">
              <a:rPr lang="en-SG" smtClean="0"/>
              <a:t>‹#›</a:t>
            </a:fld>
            <a:endParaRPr lang="en-SG" dirty="0"/>
          </a:p>
        </p:txBody>
      </p:sp>
    </p:spTree>
    <p:extLst>
      <p:ext uri="{BB962C8B-B14F-4D97-AF65-F5344CB8AC3E}">
        <p14:creationId xmlns:p14="http://schemas.microsoft.com/office/powerpoint/2010/main" val="69799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BADD-2C33-4871-A0F9-5A22E9B6D7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3C9010-61DB-4997-A83D-3103956C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49394-7773-48A5-B7C3-4E5FD3465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2ED675-EEBC-4827-8E1E-12D0E19D6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45E33-E4C4-4823-830A-CCAD44E63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1508E77-483E-41A4-A7D5-7B1FE2AD97E8}"/>
              </a:ext>
            </a:extLst>
          </p:cNvPr>
          <p:cNvSpPr>
            <a:spLocks noGrp="1"/>
          </p:cNvSpPr>
          <p:nvPr>
            <p:ph type="dt" sz="half" idx="10"/>
          </p:nvPr>
        </p:nvSpPr>
        <p:spPr/>
        <p:txBody>
          <a:bodyPr/>
          <a:lstStyle/>
          <a:p>
            <a:fld id="{3F073D7B-4E21-41A6-ADBE-C11E82D93972}" type="datetime1">
              <a:rPr lang="en-SG" smtClean="0"/>
              <a:t>20/10/2021</a:t>
            </a:fld>
            <a:endParaRPr lang="en-SG"/>
          </a:p>
        </p:txBody>
      </p:sp>
      <p:sp>
        <p:nvSpPr>
          <p:cNvPr id="8" name="Footer Placeholder 7">
            <a:extLst>
              <a:ext uri="{FF2B5EF4-FFF2-40B4-BE49-F238E27FC236}">
                <a16:creationId xmlns:a16="http://schemas.microsoft.com/office/drawing/2014/main" id="{54B7608A-9B0E-419C-AAEB-680B2D62639B}"/>
              </a:ext>
            </a:extLst>
          </p:cNvPr>
          <p:cNvSpPr>
            <a:spLocks noGrp="1"/>
          </p:cNvSpPr>
          <p:nvPr>
            <p:ph type="ftr" sz="quarter" idx="11"/>
          </p:nvPr>
        </p:nvSpPr>
        <p:spPr/>
        <p:txBody>
          <a:bodyPr/>
          <a:lstStyle/>
          <a:p>
            <a:r>
              <a:rPr lang="en-SG"/>
              <a:t>SJL/2122S1/CS1101S/4J</a:t>
            </a:r>
          </a:p>
        </p:txBody>
      </p:sp>
      <p:sp>
        <p:nvSpPr>
          <p:cNvPr id="9" name="Slide Number Placeholder 8">
            <a:extLst>
              <a:ext uri="{FF2B5EF4-FFF2-40B4-BE49-F238E27FC236}">
                <a16:creationId xmlns:a16="http://schemas.microsoft.com/office/drawing/2014/main" id="{A0A379D7-52B5-4E98-B08B-938B6653883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42126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190-AC7C-4933-9635-81E1E391E0F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CDCD3C-5430-44DB-A766-70ACE66E0B11}"/>
              </a:ext>
            </a:extLst>
          </p:cNvPr>
          <p:cNvSpPr>
            <a:spLocks noGrp="1"/>
          </p:cNvSpPr>
          <p:nvPr>
            <p:ph type="dt" sz="half" idx="10"/>
          </p:nvPr>
        </p:nvSpPr>
        <p:spPr/>
        <p:txBody>
          <a:bodyPr/>
          <a:lstStyle/>
          <a:p>
            <a:fld id="{50D89136-9AA0-482C-B065-CA659672B227}" type="datetime1">
              <a:rPr lang="en-SG" smtClean="0"/>
              <a:t>20/10/2021</a:t>
            </a:fld>
            <a:endParaRPr lang="en-SG"/>
          </a:p>
        </p:txBody>
      </p:sp>
      <p:sp>
        <p:nvSpPr>
          <p:cNvPr id="4" name="Footer Placeholder 3">
            <a:extLst>
              <a:ext uri="{FF2B5EF4-FFF2-40B4-BE49-F238E27FC236}">
                <a16:creationId xmlns:a16="http://schemas.microsoft.com/office/drawing/2014/main" id="{6E55D510-054A-48AA-980B-82B440CEEE79}"/>
              </a:ext>
            </a:extLst>
          </p:cNvPr>
          <p:cNvSpPr>
            <a:spLocks noGrp="1"/>
          </p:cNvSpPr>
          <p:nvPr>
            <p:ph type="ftr" sz="quarter" idx="11"/>
          </p:nvPr>
        </p:nvSpPr>
        <p:spPr/>
        <p:txBody>
          <a:bodyPr/>
          <a:lstStyle/>
          <a:p>
            <a:r>
              <a:rPr lang="en-SG"/>
              <a:t>SJL/2122S1/CS1101S/4J</a:t>
            </a:r>
          </a:p>
        </p:txBody>
      </p:sp>
      <p:sp>
        <p:nvSpPr>
          <p:cNvPr id="5" name="Slide Number Placeholder 4">
            <a:extLst>
              <a:ext uri="{FF2B5EF4-FFF2-40B4-BE49-F238E27FC236}">
                <a16:creationId xmlns:a16="http://schemas.microsoft.com/office/drawing/2014/main" id="{1AE1C973-CD16-4BEE-942C-5F4C7E3F6AB9}"/>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838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37B10-9591-4C33-B5F9-C3C2652EE16D}"/>
              </a:ext>
            </a:extLst>
          </p:cNvPr>
          <p:cNvSpPr>
            <a:spLocks noGrp="1"/>
          </p:cNvSpPr>
          <p:nvPr>
            <p:ph type="dt" sz="half" idx="10"/>
          </p:nvPr>
        </p:nvSpPr>
        <p:spPr/>
        <p:txBody>
          <a:bodyPr/>
          <a:lstStyle/>
          <a:p>
            <a:fld id="{CAA20916-D307-4776-9AFA-08DD2FCF2B02}" type="datetime1">
              <a:rPr lang="en-SG" smtClean="0"/>
              <a:t>20/10/2021</a:t>
            </a:fld>
            <a:endParaRPr lang="en-SG"/>
          </a:p>
        </p:txBody>
      </p:sp>
      <p:sp>
        <p:nvSpPr>
          <p:cNvPr id="3" name="Footer Placeholder 2">
            <a:extLst>
              <a:ext uri="{FF2B5EF4-FFF2-40B4-BE49-F238E27FC236}">
                <a16:creationId xmlns:a16="http://schemas.microsoft.com/office/drawing/2014/main" id="{FE2B98A0-307D-4B73-9A3C-B6EBE1E3EBC4}"/>
              </a:ext>
            </a:extLst>
          </p:cNvPr>
          <p:cNvSpPr>
            <a:spLocks noGrp="1"/>
          </p:cNvSpPr>
          <p:nvPr>
            <p:ph type="ftr" sz="quarter" idx="11"/>
          </p:nvPr>
        </p:nvSpPr>
        <p:spPr/>
        <p:txBody>
          <a:bodyPr/>
          <a:lstStyle/>
          <a:p>
            <a:r>
              <a:rPr lang="en-SG"/>
              <a:t>SJL/2122S1/CS1101S/4J</a:t>
            </a:r>
          </a:p>
        </p:txBody>
      </p:sp>
      <p:sp>
        <p:nvSpPr>
          <p:cNvPr id="4" name="Slide Number Placeholder 3">
            <a:extLst>
              <a:ext uri="{FF2B5EF4-FFF2-40B4-BE49-F238E27FC236}">
                <a16:creationId xmlns:a16="http://schemas.microsoft.com/office/drawing/2014/main" id="{0188A620-2A2B-47A0-82B7-EB36CDB826A1}"/>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9442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681-8F4C-4BF5-AF62-5F3411AC1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7B66EE-9660-48FF-A3BC-B003643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F1BA91-D7F3-4987-A47B-AED417E7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CECD-23C4-4ECC-A62F-AD82A082D76A}"/>
              </a:ext>
            </a:extLst>
          </p:cNvPr>
          <p:cNvSpPr>
            <a:spLocks noGrp="1"/>
          </p:cNvSpPr>
          <p:nvPr>
            <p:ph type="dt" sz="half" idx="10"/>
          </p:nvPr>
        </p:nvSpPr>
        <p:spPr/>
        <p:txBody>
          <a:bodyPr/>
          <a:lstStyle/>
          <a:p>
            <a:fld id="{1B9C76FB-1E42-4829-B229-BE6281CBD8A2}" type="datetime1">
              <a:rPr lang="en-SG" smtClean="0"/>
              <a:t>20/10/2021</a:t>
            </a:fld>
            <a:endParaRPr lang="en-SG"/>
          </a:p>
        </p:txBody>
      </p:sp>
      <p:sp>
        <p:nvSpPr>
          <p:cNvPr id="6" name="Footer Placeholder 5">
            <a:extLst>
              <a:ext uri="{FF2B5EF4-FFF2-40B4-BE49-F238E27FC236}">
                <a16:creationId xmlns:a16="http://schemas.microsoft.com/office/drawing/2014/main" id="{2FAC186D-A2E0-4056-916B-D3FAD59531A4}"/>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4B3C366C-42A6-4B9B-9CAD-4CDA6289CDFA}"/>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76964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F5A-56A7-467D-9656-B4DD9D829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050340-09F3-4317-A0D2-8AC2D110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95A792-AF30-4023-8B2E-7600AFB2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7393C-2ACD-4509-80D7-5F5C9C18D071}"/>
              </a:ext>
            </a:extLst>
          </p:cNvPr>
          <p:cNvSpPr>
            <a:spLocks noGrp="1"/>
          </p:cNvSpPr>
          <p:nvPr>
            <p:ph type="dt" sz="half" idx="10"/>
          </p:nvPr>
        </p:nvSpPr>
        <p:spPr/>
        <p:txBody>
          <a:bodyPr/>
          <a:lstStyle/>
          <a:p>
            <a:fld id="{CE064ACB-84AE-413A-91F9-0B02769B2811}" type="datetime1">
              <a:rPr lang="en-SG" smtClean="0"/>
              <a:t>20/10/2021</a:t>
            </a:fld>
            <a:endParaRPr lang="en-SG"/>
          </a:p>
        </p:txBody>
      </p:sp>
      <p:sp>
        <p:nvSpPr>
          <p:cNvPr id="6" name="Footer Placeholder 5">
            <a:extLst>
              <a:ext uri="{FF2B5EF4-FFF2-40B4-BE49-F238E27FC236}">
                <a16:creationId xmlns:a16="http://schemas.microsoft.com/office/drawing/2014/main" id="{8E72A0ED-6331-4442-A4C3-398137D06EB7}"/>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81A8096D-383A-4A15-AFE4-3E6FBE31753E}"/>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9007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CF000-023A-493A-BF8E-0A61DFAA2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989F12B2-1CEE-499D-936C-4858DEBD4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24A63264-6827-4D3E-ACBC-39A770098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8E6B-B8A1-470A-82A9-B38A84C7B6B4}" type="datetime1">
              <a:rPr lang="en-SG" smtClean="0"/>
              <a:t>20/10/2021</a:t>
            </a:fld>
            <a:endParaRPr lang="en-SG"/>
          </a:p>
        </p:txBody>
      </p:sp>
      <p:sp>
        <p:nvSpPr>
          <p:cNvPr id="5" name="Footer Placeholder 4">
            <a:extLst>
              <a:ext uri="{FF2B5EF4-FFF2-40B4-BE49-F238E27FC236}">
                <a16:creationId xmlns:a16="http://schemas.microsoft.com/office/drawing/2014/main" id="{ECE83C82-207B-45FA-BC11-6AA7962B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SJL/2122S1/CS1101S/4J</a:t>
            </a:r>
          </a:p>
        </p:txBody>
      </p:sp>
      <p:sp>
        <p:nvSpPr>
          <p:cNvPr id="6" name="Slide Number Placeholder 5">
            <a:extLst>
              <a:ext uri="{FF2B5EF4-FFF2-40B4-BE49-F238E27FC236}">
                <a16:creationId xmlns:a16="http://schemas.microsoft.com/office/drawing/2014/main" id="{117BD140-58DF-410A-8513-726EB7CC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AEA-7081-4BCC-A862-1D5154AE1B90}" type="slidenum">
              <a:rPr lang="en-SG" smtClean="0"/>
              <a:t>‹#›</a:t>
            </a:fld>
            <a:endParaRPr lang="en-SG"/>
          </a:p>
        </p:txBody>
      </p:sp>
      <p:pic>
        <p:nvPicPr>
          <p:cNvPr id="8" name="Picture 2" descr="A webapp designed to understand behaviour | JIN Design">
            <a:extLst>
              <a:ext uri="{FF2B5EF4-FFF2-40B4-BE49-F238E27FC236}">
                <a16:creationId xmlns:a16="http://schemas.microsoft.com/office/drawing/2014/main" id="{8A4BEB15-D446-404F-9B70-CF653513E6B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1101S | Facebook">
            <a:extLst>
              <a:ext uri="{FF2B5EF4-FFF2-40B4-BE49-F238E27FC236}">
                <a16:creationId xmlns:a16="http://schemas.microsoft.com/office/drawing/2014/main" id="{4C394B37-629C-4E44-84EF-FFC8AE923A4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09522" y="6424612"/>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hare.sourceacademy.nus.edu.sg/sequencepow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sourceacademy.org/source_3.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fontScale="90000"/>
          </a:bodyPr>
          <a:lstStyle/>
          <a:p>
            <a:r>
              <a:rPr lang="en-SG" dirty="0"/>
              <a:t>CS1101S Studio Session </a:t>
            </a:r>
            <a:br>
              <a:rPr lang="en-SG" dirty="0"/>
            </a:br>
            <a:r>
              <a:rPr lang="en-SG" dirty="0"/>
              <a:t>Week 11</a:t>
            </a:r>
            <a:br>
              <a:rPr lang="en-SG" dirty="0"/>
            </a:br>
            <a:r>
              <a:rPr lang="en-SG" dirty="0"/>
              <a:t>Stream</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normAutofit/>
          </a:bodyPr>
          <a:lstStyle/>
          <a:p>
            <a:r>
              <a:rPr lang="en-SG" dirty="0"/>
              <a:t>Simon Julian Lauw</a:t>
            </a:r>
          </a:p>
          <a:p>
            <a:r>
              <a:rPr lang="en-SG" b="1" i="1" dirty="0"/>
              <a:t>Full Info &gt; simonjulianl.github.io </a:t>
            </a:r>
            <a:endParaRPr lang="en-SG" dirty="0"/>
          </a:p>
          <a:p>
            <a:r>
              <a:rPr lang="en-SG" dirty="0"/>
              <a:t>25 October 2021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20/10/2021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390601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ED0A-DB07-4A2B-A02D-4A7EE47755D1}"/>
              </a:ext>
            </a:extLst>
          </p:cNvPr>
          <p:cNvSpPr>
            <a:spLocks noGrp="1"/>
          </p:cNvSpPr>
          <p:nvPr>
            <p:ph type="title"/>
          </p:nvPr>
        </p:nvSpPr>
        <p:spPr/>
        <p:txBody>
          <a:bodyPr/>
          <a:lstStyle/>
          <a:p>
            <a:r>
              <a:rPr lang="en-US" dirty="0"/>
              <a:t>Unique Example for stream </a:t>
            </a:r>
            <a:endParaRPr lang="en-SG" dirty="0"/>
          </a:p>
        </p:txBody>
      </p:sp>
      <p:sp>
        <p:nvSpPr>
          <p:cNvPr id="3" name="Content Placeholder 2">
            <a:extLst>
              <a:ext uri="{FF2B5EF4-FFF2-40B4-BE49-F238E27FC236}">
                <a16:creationId xmlns:a16="http://schemas.microsoft.com/office/drawing/2014/main" id="{77FED5E7-0627-4BEC-B841-17A8C585D260}"/>
              </a:ext>
            </a:extLst>
          </p:cNvPr>
          <p:cNvSpPr>
            <a:spLocks noGrp="1"/>
          </p:cNvSpPr>
          <p:nvPr>
            <p:ph idx="1"/>
          </p:nvPr>
        </p:nvSpPr>
        <p:spPr/>
        <p:txBody>
          <a:bodyPr>
            <a:normAutofit lnSpcReduction="10000"/>
          </a:bodyPr>
          <a:lstStyle/>
          <a:p>
            <a:r>
              <a:rPr lang="en-US" dirty="0"/>
              <a:t>Generating the sequence for power (a, a</a:t>
            </a:r>
            <a:r>
              <a:rPr lang="en-US" baseline="30000" dirty="0"/>
              <a:t>2</a:t>
            </a:r>
            <a:r>
              <a:rPr lang="en-US" dirty="0"/>
              <a:t>, a</a:t>
            </a:r>
            <a:r>
              <a:rPr lang="en-US" baseline="30000" dirty="0"/>
              <a:t>4</a:t>
            </a:r>
            <a:r>
              <a:rPr lang="en-US" dirty="0"/>
              <a:t>, a</a:t>
            </a:r>
            <a:r>
              <a:rPr lang="en-US" baseline="30000" dirty="0"/>
              <a:t>8</a:t>
            </a:r>
            <a:r>
              <a:rPr lang="en-US" dirty="0"/>
              <a:t>, …)</a:t>
            </a:r>
          </a:p>
          <a:p>
            <a:r>
              <a:rPr lang="en-US" dirty="0"/>
              <a:t>Link : </a:t>
            </a:r>
            <a:r>
              <a:rPr lang="en-SG" b="0" i="0" dirty="0">
                <a:solidFill>
                  <a:srgbClr val="B1C1CE"/>
                </a:solidFill>
                <a:effectLst/>
                <a:latin typeface="-apple-system"/>
                <a:hlinkClick r:id="rId2"/>
              </a:rPr>
              <a:t>https://share.sourceacademy.nus.edu.sg/sequencepower</a:t>
            </a:r>
            <a:endParaRPr lang="en-US" b="0" i="0" dirty="0">
              <a:solidFill>
                <a:srgbClr val="B1C1CE"/>
              </a:solidFill>
              <a:effectLst/>
              <a:latin typeface="-apple-system"/>
            </a:endParaRPr>
          </a:p>
          <a:p>
            <a:r>
              <a:rPr lang="en-US" dirty="0"/>
              <a:t>The idea </a:t>
            </a:r>
          </a:p>
          <a:p>
            <a:pPr marL="0" indent="0">
              <a:buNone/>
            </a:pPr>
            <a:r>
              <a:rPr lang="en-US" dirty="0"/>
              <a:t>Stream 1 : </a:t>
            </a:r>
          </a:p>
          <a:p>
            <a:pPr marL="0" indent="0">
              <a:buNone/>
            </a:pPr>
            <a:r>
              <a:rPr lang="en-US" dirty="0"/>
              <a:t>Stream 2 :</a:t>
            </a:r>
          </a:p>
          <a:p>
            <a:pPr marL="0" indent="0">
              <a:buNone/>
            </a:pPr>
            <a:r>
              <a:rPr lang="en-US" dirty="0"/>
              <a:t>Result : 2 (initial value, and the result stored in constant called integers)</a:t>
            </a:r>
          </a:p>
          <a:p>
            <a:pPr marL="0" indent="0">
              <a:buNone/>
            </a:pPr>
            <a:br>
              <a:rPr lang="en-US" dirty="0"/>
            </a:br>
            <a:r>
              <a:rPr lang="en-US" dirty="0"/>
              <a:t>Other advanced examples, you should refer to the ones presented in the lectures!</a:t>
            </a:r>
          </a:p>
          <a:p>
            <a:endParaRPr lang="en-SG" dirty="0"/>
          </a:p>
        </p:txBody>
      </p:sp>
      <p:sp>
        <p:nvSpPr>
          <p:cNvPr id="4" name="Date Placeholder 3">
            <a:extLst>
              <a:ext uri="{FF2B5EF4-FFF2-40B4-BE49-F238E27FC236}">
                <a16:creationId xmlns:a16="http://schemas.microsoft.com/office/drawing/2014/main" id="{05A84897-0498-48FE-A947-E955792D3718}"/>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C31B7A0B-5004-4DCC-B3FB-CD00450416C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2F51B81-4A20-4534-B58A-949729B9EF9F}"/>
              </a:ext>
            </a:extLst>
          </p:cNvPr>
          <p:cNvSpPr>
            <a:spLocks noGrp="1"/>
          </p:cNvSpPr>
          <p:nvPr>
            <p:ph type="sldNum" sz="quarter" idx="12"/>
          </p:nvPr>
        </p:nvSpPr>
        <p:spPr/>
        <p:txBody>
          <a:bodyPr/>
          <a:lstStyle/>
          <a:p>
            <a:fld id="{04A9AAEA-7081-4BCC-A862-1D5154AE1B90}" type="slidenum">
              <a:rPr lang="en-SG" smtClean="0"/>
              <a:t>10</a:t>
            </a:fld>
            <a:endParaRPr lang="en-SG"/>
          </a:p>
        </p:txBody>
      </p:sp>
    </p:spTree>
    <p:extLst>
      <p:ext uri="{BB962C8B-B14F-4D97-AF65-F5344CB8AC3E}">
        <p14:creationId xmlns:p14="http://schemas.microsoft.com/office/powerpoint/2010/main" val="182081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D9B1-DD41-4FA7-A605-A40CBAD8B278}"/>
              </a:ext>
            </a:extLst>
          </p:cNvPr>
          <p:cNvSpPr>
            <a:spLocks noGrp="1"/>
          </p:cNvSpPr>
          <p:nvPr>
            <p:ph type="title"/>
          </p:nvPr>
        </p:nvSpPr>
        <p:spPr/>
        <p:txBody>
          <a:bodyPr/>
          <a:lstStyle/>
          <a:p>
            <a:r>
              <a:rPr lang="en-US" dirty="0"/>
              <a:t>Generating the sequence of power</a:t>
            </a:r>
            <a:endParaRPr lang="en-SG" dirty="0"/>
          </a:p>
        </p:txBody>
      </p:sp>
      <p:sp>
        <p:nvSpPr>
          <p:cNvPr id="3" name="Content Placeholder 2">
            <a:extLst>
              <a:ext uri="{FF2B5EF4-FFF2-40B4-BE49-F238E27FC236}">
                <a16:creationId xmlns:a16="http://schemas.microsoft.com/office/drawing/2014/main" id="{826EF01F-A01F-4E6D-8755-69DAB521F8B1}"/>
              </a:ext>
            </a:extLst>
          </p:cNvPr>
          <p:cNvSpPr>
            <a:spLocks noGrp="1"/>
          </p:cNvSpPr>
          <p:nvPr>
            <p:ph idx="1"/>
          </p:nvPr>
        </p:nvSpPr>
        <p:spPr/>
        <p:txBody>
          <a:bodyPr/>
          <a:lstStyle/>
          <a:p>
            <a:r>
              <a:rPr lang="en-US" dirty="0"/>
              <a:t>The idea (by the virtue that </a:t>
            </a:r>
            <a:r>
              <a:rPr lang="en-US" dirty="0" err="1"/>
              <a:t>mult_stream</a:t>
            </a:r>
            <a:r>
              <a:rPr lang="en-US" dirty="0"/>
              <a:t> take integers)</a:t>
            </a:r>
          </a:p>
          <a:p>
            <a:pPr marL="0" indent="0">
              <a:buNone/>
            </a:pPr>
            <a:r>
              <a:rPr lang="en-US" dirty="0"/>
              <a:t>Stream 1 :  2</a:t>
            </a:r>
          </a:p>
          <a:p>
            <a:pPr marL="0" indent="0">
              <a:buNone/>
            </a:pPr>
            <a:r>
              <a:rPr lang="en-US" dirty="0"/>
              <a:t>Stream 2 :  2</a:t>
            </a:r>
          </a:p>
          <a:p>
            <a:pPr marL="0" indent="0">
              <a:buNone/>
            </a:pPr>
            <a:r>
              <a:rPr lang="en-US" dirty="0"/>
              <a:t>Result : 2   4</a:t>
            </a:r>
          </a:p>
          <a:p>
            <a:pPr marL="0" indent="0">
              <a:buNone/>
            </a:pPr>
            <a:endParaRPr lang="en-US" dirty="0"/>
          </a:p>
          <a:p>
            <a:pPr marL="0" indent="0">
              <a:buNone/>
            </a:pPr>
            <a:endParaRPr lang="en-SG" dirty="0"/>
          </a:p>
        </p:txBody>
      </p:sp>
      <p:sp>
        <p:nvSpPr>
          <p:cNvPr id="4" name="Date Placeholder 3">
            <a:extLst>
              <a:ext uri="{FF2B5EF4-FFF2-40B4-BE49-F238E27FC236}">
                <a16:creationId xmlns:a16="http://schemas.microsoft.com/office/drawing/2014/main" id="{7A294E40-29D3-4430-AFA5-D643E4E5E2C6}"/>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C6D62248-27B3-49C9-A673-E4EA5106260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06E4907B-37CD-43DA-86D4-05C2EDB1D5B8}"/>
              </a:ext>
            </a:extLst>
          </p:cNvPr>
          <p:cNvSpPr>
            <a:spLocks noGrp="1"/>
          </p:cNvSpPr>
          <p:nvPr>
            <p:ph type="sldNum" sz="quarter" idx="12"/>
          </p:nvPr>
        </p:nvSpPr>
        <p:spPr/>
        <p:txBody>
          <a:bodyPr/>
          <a:lstStyle/>
          <a:p>
            <a:fld id="{04A9AAEA-7081-4BCC-A862-1D5154AE1B90}" type="slidenum">
              <a:rPr lang="en-SG" smtClean="0"/>
              <a:t>11</a:t>
            </a:fld>
            <a:endParaRPr lang="en-SG"/>
          </a:p>
        </p:txBody>
      </p:sp>
      <p:sp>
        <p:nvSpPr>
          <p:cNvPr id="9" name="Rectangle 8">
            <a:extLst>
              <a:ext uri="{FF2B5EF4-FFF2-40B4-BE49-F238E27FC236}">
                <a16:creationId xmlns:a16="http://schemas.microsoft.com/office/drawing/2014/main" id="{37E72F79-384A-4567-9622-A05A3DC86560}"/>
              </a:ext>
            </a:extLst>
          </p:cNvPr>
          <p:cNvSpPr/>
          <p:nvPr/>
        </p:nvSpPr>
        <p:spPr>
          <a:xfrm>
            <a:off x="2628899" y="2400300"/>
            <a:ext cx="466725" cy="1409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6860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D9B1-DD41-4FA7-A605-A40CBAD8B278}"/>
              </a:ext>
            </a:extLst>
          </p:cNvPr>
          <p:cNvSpPr>
            <a:spLocks noGrp="1"/>
          </p:cNvSpPr>
          <p:nvPr>
            <p:ph type="title"/>
          </p:nvPr>
        </p:nvSpPr>
        <p:spPr/>
        <p:txBody>
          <a:bodyPr/>
          <a:lstStyle/>
          <a:p>
            <a:r>
              <a:rPr lang="en-US" dirty="0"/>
              <a:t>Generating the sequence of power</a:t>
            </a:r>
            <a:endParaRPr lang="en-SG" dirty="0"/>
          </a:p>
        </p:txBody>
      </p:sp>
      <p:sp>
        <p:nvSpPr>
          <p:cNvPr id="3" name="Content Placeholder 2">
            <a:extLst>
              <a:ext uri="{FF2B5EF4-FFF2-40B4-BE49-F238E27FC236}">
                <a16:creationId xmlns:a16="http://schemas.microsoft.com/office/drawing/2014/main" id="{826EF01F-A01F-4E6D-8755-69DAB521F8B1}"/>
              </a:ext>
            </a:extLst>
          </p:cNvPr>
          <p:cNvSpPr>
            <a:spLocks noGrp="1"/>
          </p:cNvSpPr>
          <p:nvPr>
            <p:ph idx="1"/>
          </p:nvPr>
        </p:nvSpPr>
        <p:spPr/>
        <p:txBody>
          <a:bodyPr>
            <a:normAutofit/>
          </a:bodyPr>
          <a:lstStyle/>
          <a:p>
            <a:r>
              <a:rPr lang="en-US" dirty="0"/>
              <a:t>The idea (by the virtue that </a:t>
            </a:r>
            <a:r>
              <a:rPr lang="en-US" dirty="0" err="1"/>
              <a:t>mult_stream</a:t>
            </a:r>
            <a:r>
              <a:rPr lang="en-US" dirty="0"/>
              <a:t> take integers)</a:t>
            </a:r>
          </a:p>
          <a:p>
            <a:pPr marL="0" indent="0">
              <a:buNone/>
            </a:pPr>
            <a:r>
              <a:rPr lang="en-US" dirty="0"/>
              <a:t>Stream 1 :  2</a:t>
            </a:r>
          </a:p>
          <a:p>
            <a:pPr marL="0" indent="0">
              <a:buNone/>
            </a:pPr>
            <a:r>
              <a:rPr lang="en-US" dirty="0"/>
              <a:t>Stream 2 :  2</a:t>
            </a:r>
          </a:p>
          <a:p>
            <a:pPr marL="0" indent="0">
              <a:buNone/>
            </a:pPr>
            <a:r>
              <a:rPr lang="en-US" dirty="0"/>
              <a:t>Result : 2   4</a:t>
            </a:r>
          </a:p>
          <a:p>
            <a:pPr marL="0" indent="0">
              <a:buNone/>
            </a:pPr>
            <a:r>
              <a:rPr lang="en-US" b="1" i="1" dirty="0"/>
              <a:t>Next : </a:t>
            </a:r>
          </a:p>
          <a:p>
            <a:pPr marL="0" indent="0">
              <a:buNone/>
            </a:pPr>
            <a:r>
              <a:rPr lang="en-US" dirty="0"/>
              <a:t>Stream 1 : 2   4</a:t>
            </a:r>
          </a:p>
          <a:p>
            <a:pPr marL="0" indent="0">
              <a:buNone/>
            </a:pPr>
            <a:r>
              <a:rPr lang="en-US" dirty="0"/>
              <a:t>Stream 2 : 2   4</a:t>
            </a:r>
          </a:p>
          <a:p>
            <a:pPr marL="0" indent="0">
              <a:buNone/>
            </a:pPr>
            <a:r>
              <a:rPr lang="en-US" dirty="0"/>
              <a:t>Result : 2   4  8 , … (and so on and so forth)</a:t>
            </a:r>
            <a:endParaRPr lang="en-SG" dirty="0"/>
          </a:p>
          <a:p>
            <a:pPr marL="0" indent="0">
              <a:buNone/>
            </a:pPr>
            <a:endParaRPr lang="en-SG" dirty="0"/>
          </a:p>
        </p:txBody>
      </p:sp>
      <p:sp>
        <p:nvSpPr>
          <p:cNvPr id="4" name="Date Placeholder 3">
            <a:extLst>
              <a:ext uri="{FF2B5EF4-FFF2-40B4-BE49-F238E27FC236}">
                <a16:creationId xmlns:a16="http://schemas.microsoft.com/office/drawing/2014/main" id="{7A294E40-29D3-4430-AFA5-D643E4E5E2C6}"/>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C6D62248-27B3-49C9-A673-E4EA5106260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06E4907B-37CD-43DA-86D4-05C2EDB1D5B8}"/>
              </a:ext>
            </a:extLst>
          </p:cNvPr>
          <p:cNvSpPr>
            <a:spLocks noGrp="1"/>
          </p:cNvSpPr>
          <p:nvPr>
            <p:ph type="sldNum" sz="quarter" idx="12"/>
          </p:nvPr>
        </p:nvSpPr>
        <p:spPr/>
        <p:txBody>
          <a:bodyPr/>
          <a:lstStyle/>
          <a:p>
            <a:fld id="{04A9AAEA-7081-4BCC-A862-1D5154AE1B90}" type="slidenum">
              <a:rPr lang="en-SG" smtClean="0"/>
              <a:t>12</a:t>
            </a:fld>
            <a:endParaRPr lang="en-SG"/>
          </a:p>
        </p:txBody>
      </p:sp>
      <p:sp>
        <p:nvSpPr>
          <p:cNvPr id="9" name="Rectangle 8">
            <a:extLst>
              <a:ext uri="{FF2B5EF4-FFF2-40B4-BE49-F238E27FC236}">
                <a16:creationId xmlns:a16="http://schemas.microsoft.com/office/drawing/2014/main" id="{37E72F79-384A-4567-9622-A05A3DC86560}"/>
              </a:ext>
            </a:extLst>
          </p:cNvPr>
          <p:cNvSpPr/>
          <p:nvPr/>
        </p:nvSpPr>
        <p:spPr>
          <a:xfrm>
            <a:off x="2628899" y="2400300"/>
            <a:ext cx="466725" cy="1409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B2993CB4-15EB-47B8-A813-D528DBEE2EAE}"/>
              </a:ext>
            </a:extLst>
          </p:cNvPr>
          <p:cNvSpPr/>
          <p:nvPr/>
        </p:nvSpPr>
        <p:spPr>
          <a:xfrm>
            <a:off x="3043237" y="4384675"/>
            <a:ext cx="466725" cy="1409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6EFC12DE-43F2-4A63-BB31-6E58B1130086}"/>
              </a:ext>
            </a:extLst>
          </p:cNvPr>
          <p:cNvCxnSpPr/>
          <p:nvPr/>
        </p:nvCxnSpPr>
        <p:spPr>
          <a:xfrm flipV="1">
            <a:off x="2943225" y="4695825"/>
            <a:ext cx="152399" cy="8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9F90A94-3E84-46E2-A507-9E08D10FDF9E}"/>
              </a:ext>
            </a:extLst>
          </p:cNvPr>
          <p:cNvCxnSpPr/>
          <p:nvPr/>
        </p:nvCxnSpPr>
        <p:spPr>
          <a:xfrm flipV="1">
            <a:off x="2971800" y="5162550"/>
            <a:ext cx="123824" cy="523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59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1BC-C80B-4BC2-A413-E1DA537940E6}"/>
              </a:ext>
            </a:extLst>
          </p:cNvPr>
          <p:cNvSpPr>
            <a:spLocks noGrp="1"/>
          </p:cNvSpPr>
          <p:nvPr>
            <p:ph type="title"/>
          </p:nvPr>
        </p:nvSpPr>
        <p:spPr/>
        <p:txBody>
          <a:bodyPr/>
          <a:lstStyle/>
          <a:p>
            <a:r>
              <a:rPr lang="en-US" dirty="0"/>
              <a:t>Stream </a:t>
            </a:r>
            <a:r>
              <a:rPr lang="en-US" dirty="0" err="1"/>
              <a:t>Memoization</a:t>
            </a:r>
            <a:endParaRPr lang="en-SG" dirty="0"/>
          </a:p>
        </p:txBody>
      </p:sp>
      <p:sp>
        <p:nvSpPr>
          <p:cNvPr id="3" name="Content Placeholder 2">
            <a:extLst>
              <a:ext uri="{FF2B5EF4-FFF2-40B4-BE49-F238E27FC236}">
                <a16:creationId xmlns:a16="http://schemas.microsoft.com/office/drawing/2014/main" id="{757F7802-74D5-4BE8-8A22-F91C3927A525}"/>
              </a:ext>
            </a:extLst>
          </p:cNvPr>
          <p:cNvSpPr>
            <a:spLocks noGrp="1"/>
          </p:cNvSpPr>
          <p:nvPr>
            <p:ph idx="1"/>
          </p:nvPr>
        </p:nvSpPr>
        <p:spPr/>
        <p:txBody>
          <a:bodyPr/>
          <a:lstStyle/>
          <a:p>
            <a:r>
              <a:rPr lang="en-US" dirty="0"/>
              <a:t>Personally, I would highly recommend you </a:t>
            </a:r>
            <a:r>
              <a:rPr lang="en-US" b="1" dirty="0"/>
              <a:t>put this into the cheat sheet </a:t>
            </a:r>
            <a:r>
              <a:rPr lang="en-US" dirty="0"/>
              <a:t>because it’s very hard to memorize and code during exam, but to understand how this works, lets draw the </a:t>
            </a:r>
            <a:r>
              <a:rPr lang="en-US" b="1" dirty="0"/>
              <a:t>env model </a:t>
            </a:r>
            <a:r>
              <a:rPr lang="en-US" dirty="0"/>
              <a:t>when </a:t>
            </a:r>
            <a:r>
              <a:rPr lang="en-US" dirty="0" err="1"/>
              <a:t>memo_fun</a:t>
            </a:r>
            <a:r>
              <a:rPr lang="en-US" dirty="0"/>
              <a:t>(fun) is called</a:t>
            </a:r>
            <a:endParaRPr lang="en-SG" b="1" dirty="0"/>
          </a:p>
        </p:txBody>
      </p:sp>
      <p:sp>
        <p:nvSpPr>
          <p:cNvPr id="4" name="Date Placeholder 3">
            <a:extLst>
              <a:ext uri="{FF2B5EF4-FFF2-40B4-BE49-F238E27FC236}">
                <a16:creationId xmlns:a16="http://schemas.microsoft.com/office/drawing/2014/main" id="{5C7A94EE-BDBB-4A66-8175-6DCC2E5DB7A6}"/>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70978888-A19A-4DA9-9EA8-13356507D35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1FDFF27-840D-40DA-986C-7CE8D2764210}"/>
              </a:ext>
            </a:extLst>
          </p:cNvPr>
          <p:cNvSpPr>
            <a:spLocks noGrp="1"/>
          </p:cNvSpPr>
          <p:nvPr>
            <p:ph type="sldNum" sz="quarter" idx="12"/>
          </p:nvPr>
        </p:nvSpPr>
        <p:spPr/>
        <p:txBody>
          <a:bodyPr/>
          <a:lstStyle/>
          <a:p>
            <a:fld id="{04A9AAEA-7081-4BCC-A862-1D5154AE1B90}" type="slidenum">
              <a:rPr lang="en-SG" smtClean="0"/>
              <a:t>13</a:t>
            </a:fld>
            <a:endParaRPr lang="en-SG"/>
          </a:p>
        </p:txBody>
      </p:sp>
      <p:pic>
        <p:nvPicPr>
          <p:cNvPr id="8" name="Picture 7">
            <a:extLst>
              <a:ext uri="{FF2B5EF4-FFF2-40B4-BE49-F238E27FC236}">
                <a16:creationId xmlns:a16="http://schemas.microsoft.com/office/drawing/2014/main" id="{1EAE9E5E-AF28-44B9-A5F6-33522689BA1A}"/>
              </a:ext>
            </a:extLst>
          </p:cNvPr>
          <p:cNvPicPr>
            <a:picLocks noChangeAspect="1"/>
          </p:cNvPicPr>
          <p:nvPr/>
        </p:nvPicPr>
        <p:blipFill>
          <a:blip r:embed="rId2"/>
          <a:stretch>
            <a:fillRect/>
          </a:stretch>
        </p:blipFill>
        <p:spPr>
          <a:xfrm>
            <a:off x="4324657" y="3505199"/>
            <a:ext cx="2513693" cy="2587625"/>
          </a:xfrm>
          <a:prstGeom prst="rect">
            <a:avLst/>
          </a:prstGeom>
        </p:spPr>
      </p:pic>
    </p:spTree>
    <p:extLst>
      <p:ext uri="{BB962C8B-B14F-4D97-AF65-F5344CB8AC3E}">
        <p14:creationId xmlns:p14="http://schemas.microsoft.com/office/powerpoint/2010/main" val="328071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BC8D-F4BA-491D-8177-607DE2E462FF}"/>
              </a:ext>
            </a:extLst>
          </p:cNvPr>
          <p:cNvSpPr>
            <a:spLocks noGrp="1"/>
          </p:cNvSpPr>
          <p:nvPr>
            <p:ph type="title"/>
          </p:nvPr>
        </p:nvSpPr>
        <p:spPr/>
        <p:txBody>
          <a:bodyPr/>
          <a:lstStyle/>
          <a:p>
            <a:r>
              <a:rPr lang="en-US" dirty="0" err="1"/>
              <a:t>Memoization</a:t>
            </a:r>
            <a:r>
              <a:rPr lang="en-US" dirty="0"/>
              <a:t> Applying </a:t>
            </a:r>
            <a:r>
              <a:rPr lang="en-US" dirty="0" err="1"/>
              <a:t>memo_fun</a:t>
            </a:r>
            <a:endParaRPr lang="en-SG" dirty="0"/>
          </a:p>
        </p:txBody>
      </p:sp>
      <p:sp>
        <p:nvSpPr>
          <p:cNvPr id="4" name="Date Placeholder 3">
            <a:extLst>
              <a:ext uri="{FF2B5EF4-FFF2-40B4-BE49-F238E27FC236}">
                <a16:creationId xmlns:a16="http://schemas.microsoft.com/office/drawing/2014/main" id="{FB07CA4D-04A0-4A82-B85C-AE0F99BAF114}"/>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69F5334D-9148-4723-8935-FA13C4251FC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01CEF8D-7475-4FBB-8DD1-E985CB215803}"/>
              </a:ext>
            </a:extLst>
          </p:cNvPr>
          <p:cNvSpPr>
            <a:spLocks noGrp="1"/>
          </p:cNvSpPr>
          <p:nvPr>
            <p:ph type="sldNum" sz="quarter" idx="12"/>
          </p:nvPr>
        </p:nvSpPr>
        <p:spPr/>
        <p:txBody>
          <a:bodyPr/>
          <a:lstStyle/>
          <a:p>
            <a:fld id="{04A9AAEA-7081-4BCC-A862-1D5154AE1B90}" type="slidenum">
              <a:rPr lang="en-SG" smtClean="0"/>
              <a:t>14</a:t>
            </a:fld>
            <a:endParaRPr lang="en-SG"/>
          </a:p>
        </p:txBody>
      </p:sp>
      <p:pic>
        <p:nvPicPr>
          <p:cNvPr id="7" name="Picture 6">
            <a:extLst>
              <a:ext uri="{FF2B5EF4-FFF2-40B4-BE49-F238E27FC236}">
                <a16:creationId xmlns:a16="http://schemas.microsoft.com/office/drawing/2014/main" id="{894D5FA6-EE8F-42F9-BC12-6440E8E1DD9C}"/>
              </a:ext>
            </a:extLst>
          </p:cNvPr>
          <p:cNvPicPr>
            <a:picLocks noChangeAspect="1"/>
          </p:cNvPicPr>
          <p:nvPr/>
        </p:nvPicPr>
        <p:blipFill>
          <a:blip r:embed="rId2"/>
          <a:stretch>
            <a:fillRect/>
          </a:stretch>
        </p:blipFill>
        <p:spPr>
          <a:xfrm>
            <a:off x="838200" y="1793745"/>
            <a:ext cx="4257983" cy="4383218"/>
          </a:xfrm>
          <a:prstGeom prst="rect">
            <a:avLst/>
          </a:prstGeom>
        </p:spPr>
      </p:pic>
      <p:pic>
        <p:nvPicPr>
          <p:cNvPr id="11" name="Picture 10" descr="Diagram&#10;&#10;Description automatically generated">
            <a:extLst>
              <a:ext uri="{FF2B5EF4-FFF2-40B4-BE49-F238E27FC236}">
                <a16:creationId xmlns:a16="http://schemas.microsoft.com/office/drawing/2014/main" id="{53A5EE3A-6308-401D-A889-4D52EE82F79A}"/>
              </a:ext>
            </a:extLst>
          </p:cNvPr>
          <p:cNvPicPr>
            <a:picLocks noChangeAspect="1"/>
          </p:cNvPicPr>
          <p:nvPr/>
        </p:nvPicPr>
        <p:blipFill rotWithShape="1">
          <a:blip r:embed="rId3">
            <a:extLst>
              <a:ext uri="{28A0092B-C50C-407E-A947-70E740481C1C}">
                <a14:useLocalDpi xmlns:a14="http://schemas.microsoft.com/office/drawing/2010/main" val="0"/>
              </a:ext>
            </a:extLst>
          </a:blip>
          <a:srcRect l="21232" r="25262"/>
          <a:stretch/>
        </p:blipFill>
        <p:spPr>
          <a:xfrm rot="16200000">
            <a:off x="5957105" y="2088386"/>
            <a:ext cx="4392590" cy="3784564"/>
          </a:xfrm>
          <a:prstGeom prst="rect">
            <a:avLst/>
          </a:prstGeom>
        </p:spPr>
      </p:pic>
    </p:spTree>
    <p:extLst>
      <p:ext uri="{BB962C8B-B14F-4D97-AF65-F5344CB8AC3E}">
        <p14:creationId xmlns:p14="http://schemas.microsoft.com/office/powerpoint/2010/main" val="137211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BC8D-F4BA-491D-8177-607DE2E462FF}"/>
              </a:ext>
            </a:extLst>
          </p:cNvPr>
          <p:cNvSpPr>
            <a:spLocks noGrp="1"/>
          </p:cNvSpPr>
          <p:nvPr>
            <p:ph type="title"/>
          </p:nvPr>
        </p:nvSpPr>
        <p:spPr/>
        <p:txBody>
          <a:bodyPr/>
          <a:lstStyle/>
          <a:p>
            <a:r>
              <a:rPr lang="en-US" dirty="0" err="1"/>
              <a:t>Memoization</a:t>
            </a:r>
            <a:r>
              <a:rPr lang="en-US" dirty="0"/>
              <a:t> After calling </a:t>
            </a:r>
            <a:r>
              <a:rPr lang="en-US" dirty="0" err="1"/>
              <a:t>mfun</a:t>
            </a:r>
            <a:r>
              <a:rPr lang="en-US" dirty="0"/>
              <a:t> </a:t>
            </a:r>
            <a:endParaRPr lang="en-SG" dirty="0"/>
          </a:p>
        </p:txBody>
      </p:sp>
      <p:sp>
        <p:nvSpPr>
          <p:cNvPr id="4" name="Date Placeholder 3">
            <a:extLst>
              <a:ext uri="{FF2B5EF4-FFF2-40B4-BE49-F238E27FC236}">
                <a16:creationId xmlns:a16="http://schemas.microsoft.com/office/drawing/2014/main" id="{FB07CA4D-04A0-4A82-B85C-AE0F99BAF114}"/>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69F5334D-9148-4723-8935-FA13C4251FC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01CEF8D-7475-4FBB-8DD1-E985CB215803}"/>
              </a:ext>
            </a:extLst>
          </p:cNvPr>
          <p:cNvSpPr>
            <a:spLocks noGrp="1"/>
          </p:cNvSpPr>
          <p:nvPr>
            <p:ph type="sldNum" sz="quarter" idx="12"/>
          </p:nvPr>
        </p:nvSpPr>
        <p:spPr/>
        <p:txBody>
          <a:bodyPr/>
          <a:lstStyle/>
          <a:p>
            <a:fld id="{04A9AAEA-7081-4BCC-A862-1D5154AE1B90}" type="slidenum">
              <a:rPr lang="en-SG" smtClean="0"/>
              <a:t>15</a:t>
            </a:fld>
            <a:endParaRPr lang="en-SG"/>
          </a:p>
        </p:txBody>
      </p:sp>
      <p:pic>
        <p:nvPicPr>
          <p:cNvPr id="7" name="Picture 6">
            <a:extLst>
              <a:ext uri="{FF2B5EF4-FFF2-40B4-BE49-F238E27FC236}">
                <a16:creationId xmlns:a16="http://schemas.microsoft.com/office/drawing/2014/main" id="{894D5FA6-EE8F-42F9-BC12-6440E8E1DD9C}"/>
              </a:ext>
            </a:extLst>
          </p:cNvPr>
          <p:cNvPicPr>
            <a:picLocks noChangeAspect="1"/>
          </p:cNvPicPr>
          <p:nvPr/>
        </p:nvPicPr>
        <p:blipFill>
          <a:blip r:embed="rId2"/>
          <a:stretch>
            <a:fillRect/>
          </a:stretch>
        </p:blipFill>
        <p:spPr>
          <a:xfrm>
            <a:off x="838200" y="1793745"/>
            <a:ext cx="4257983" cy="4383218"/>
          </a:xfrm>
          <a:prstGeom prst="rect">
            <a:avLst/>
          </a:prstGeom>
        </p:spPr>
      </p:pic>
      <p:pic>
        <p:nvPicPr>
          <p:cNvPr id="9" name="Picture 8" descr="A notebook with writing on it&#10;&#10;Description automatically generated with medium confidence">
            <a:extLst>
              <a:ext uri="{FF2B5EF4-FFF2-40B4-BE49-F238E27FC236}">
                <a16:creationId xmlns:a16="http://schemas.microsoft.com/office/drawing/2014/main" id="{6C860694-8E6D-4155-BDE2-0F69798E13B7}"/>
              </a:ext>
            </a:extLst>
          </p:cNvPr>
          <p:cNvPicPr>
            <a:picLocks noChangeAspect="1"/>
          </p:cNvPicPr>
          <p:nvPr/>
        </p:nvPicPr>
        <p:blipFill rotWithShape="1">
          <a:blip r:embed="rId3">
            <a:extLst>
              <a:ext uri="{28A0092B-C50C-407E-A947-70E740481C1C}">
                <a14:useLocalDpi xmlns:a14="http://schemas.microsoft.com/office/drawing/2010/main" val="0"/>
              </a:ext>
            </a:extLst>
          </a:blip>
          <a:srcRect t="8029" b="33190"/>
          <a:stretch/>
        </p:blipFill>
        <p:spPr>
          <a:xfrm>
            <a:off x="5838671" y="1793745"/>
            <a:ext cx="4114800" cy="4299974"/>
          </a:xfrm>
          <a:prstGeom prst="rect">
            <a:avLst/>
          </a:prstGeom>
        </p:spPr>
      </p:pic>
    </p:spTree>
    <p:extLst>
      <p:ext uri="{BB962C8B-B14F-4D97-AF65-F5344CB8AC3E}">
        <p14:creationId xmlns:p14="http://schemas.microsoft.com/office/powerpoint/2010/main" val="343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BC8D-F4BA-491D-8177-607DE2E462FF}"/>
              </a:ext>
            </a:extLst>
          </p:cNvPr>
          <p:cNvSpPr>
            <a:spLocks noGrp="1"/>
          </p:cNvSpPr>
          <p:nvPr>
            <p:ph type="title"/>
          </p:nvPr>
        </p:nvSpPr>
        <p:spPr/>
        <p:txBody>
          <a:bodyPr/>
          <a:lstStyle/>
          <a:p>
            <a:r>
              <a:rPr lang="en-US" dirty="0" err="1"/>
              <a:t>Memoization</a:t>
            </a:r>
            <a:r>
              <a:rPr lang="en-US" dirty="0"/>
              <a:t>, Applying fun()</a:t>
            </a:r>
            <a:endParaRPr lang="en-SG" dirty="0"/>
          </a:p>
        </p:txBody>
      </p:sp>
      <p:sp>
        <p:nvSpPr>
          <p:cNvPr id="4" name="Date Placeholder 3">
            <a:extLst>
              <a:ext uri="{FF2B5EF4-FFF2-40B4-BE49-F238E27FC236}">
                <a16:creationId xmlns:a16="http://schemas.microsoft.com/office/drawing/2014/main" id="{FB07CA4D-04A0-4A82-B85C-AE0F99BAF114}"/>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69F5334D-9148-4723-8935-FA13C4251FC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01CEF8D-7475-4FBB-8DD1-E985CB215803}"/>
              </a:ext>
            </a:extLst>
          </p:cNvPr>
          <p:cNvSpPr>
            <a:spLocks noGrp="1"/>
          </p:cNvSpPr>
          <p:nvPr>
            <p:ph type="sldNum" sz="quarter" idx="12"/>
          </p:nvPr>
        </p:nvSpPr>
        <p:spPr/>
        <p:txBody>
          <a:bodyPr/>
          <a:lstStyle/>
          <a:p>
            <a:fld id="{04A9AAEA-7081-4BCC-A862-1D5154AE1B90}" type="slidenum">
              <a:rPr lang="en-SG" smtClean="0"/>
              <a:t>16</a:t>
            </a:fld>
            <a:endParaRPr lang="en-SG"/>
          </a:p>
        </p:txBody>
      </p:sp>
      <p:pic>
        <p:nvPicPr>
          <p:cNvPr id="7" name="Picture 6">
            <a:extLst>
              <a:ext uri="{FF2B5EF4-FFF2-40B4-BE49-F238E27FC236}">
                <a16:creationId xmlns:a16="http://schemas.microsoft.com/office/drawing/2014/main" id="{894D5FA6-EE8F-42F9-BC12-6440E8E1DD9C}"/>
              </a:ext>
            </a:extLst>
          </p:cNvPr>
          <p:cNvPicPr>
            <a:picLocks noChangeAspect="1"/>
          </p:cNvPicPr>
          <p:nvPr/>
        </p:nvPicPr>
        <p:blipFill>
          <a:blip r:embed="rId2"/>
          <a:stretch>
            <a:fillRect/>
          </a:stretch>
        </p:blipFill>
        <p:spPr>
          <a:xfrm>
            <a:off x="838200" y="1793745"/>
            <a:ext cx="4257983" cy="4383218"/>
          </a:xfrm>
          <a:prstGeom prst="rect">
            <a:avLst/>
          </a:prstGeom>
        </p:spPr>
      </p:pic>
      <p:pic>
        <p:nvPicPr>
          <p:cNvPr id="9" name="Picture 8" descr="A notebook with writing on it&#10;&#10;Description automatically generated with medium confidence">
            <a:extLst>
              <a:ext uri="{FF2B5EF4-FFF2-40B4-BE49-F238E27FC236}">
                <a16:creationId xmlns:a16="http://schemas.microsoft.com/office/drawing/2014/main" id="{6C860694-8E6D-4155-BDE2-0F69798E13B7}"/>
              </a:ext>
            </a:extLst>
          </p:cNvPr>
          <p:cNvPicPr>
            <a:picLocks noChangeAspect="1"/>
          </p:cNvPicPr>
          <p:nvPr/>
        </p:nvPicPr>
        <p:blipFill rotWithShape="1">
          <a:blip r:embed="rId3">
            <a:extLst>
              <a:ext uri="{28A0092B-C50C-407E-A947-70E740481C1C}">
                <a14:useLocalDpi xmlns:a14="http://schemas.microsoft.com/office/drawing/2010/main" val="0"/>
              </a:ext>
            </a:extLst>
          </a:blip>
          <a:srcRect t="8029" b="33190"/>
          <a:stretch/>
        </p:blipFill>
        <p:spPr>
          <a:xfrm>
            <a:off x="5838671" y="1793745"/>
            <a:ext cx="4114800" cy="4299974"/>
          </a:xfrm>
          <a:prstGeom prst="rect">
            <a:avLst/>
          </a:prstGeom>
        </p:spPr>
      </p:pic>
      <p:sp>
        <p:nvSpPr>
          <p:cNvPr id="10" name="Arrow: Down 9">
            <a:extLst>
              <a:ext uri="{FF2B5EF4-FFF2-40B4-BE49-F238E27FC236}">
                <a16:creationId xmlns:a16="http://schemas.microsoft.com/office/drawing/2014/main" id="{5D459272-C6ED-4C38-B3C6-6F2566064EC8}"/>
              </a:ext>
            </a:extLst>
          </p:cNvPr>
          <p:cNvSpPr/>
          <p:nvPr/>
        </p:nvSpPr>
        <p:spPr>
          <a:xfrm rot="2536892">
            <a:off x="8466928" y="1986880"/>
            <a:ext cx="1179871" cy="2153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09922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BC8D-F4BA-491D-8177-607DE2E462FF}"/>
              </a:ext>
            </a:extLst>
          </p:cNvPr>
          <p:cNvSpPr>
            <a:spLocks noGrp="1"/>
          </p:cNvSpPr>
          <p:nvPr>
            <p:ph type="title"/>
          </p:nvPr>
        </p:nvSpPr>
        <p:spPr/>
        <p:txBody>
          <a:bodyPr/>
          <a:lstStyle/>
          <a:p>
            <a:r>
              <a:rPr lang="en-US" dirty="0" err="1"/>
              <a:t>Memoization</a:t>
            </a:r>
            <a:r>
              <a:rPr lang="en-US" dirty="0"/>
              <a:t>, Mutate </a:t>
            </a:r>
            <a:r>
              <a:rPr lang="en-US" dirty="0" err="1"/>
              <a:t>already_run</a:t>
            </a:r>
            <a:r>
              <a:rPr lang="en-US" dirty="0"/>
              <a:t> Variable</a:t>
            </a:r>
            <a:endParaRPr lang="en-SG" dirty="0"/>
          </a:p>
        </p:txBody>
      </p:sp>
      <p:sp>
        <p:nvSpPr>
          <p:cNvPr id="4" name="Date Placeholder 3">
            <a:extLst>
              <a:ext uri="{FF2B5EF4-FFF2-40B4-BE49-F238E27FC236}">
                <a16:creationId xmlns:a16="http://schemas.microsoft.com/office/drawing/2014/main" id="{FB07CA4D-04A0-4A82-B85C-AE0F99BAF114}"/>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69F5334D-9148-4723-8935-FA13C4251FC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01CEF8D-7475-4FBB-8DD1-E985CB215803}"/>
              </a:ext>
            </a:extLst>
          </p:cNvPr>
          <p:cNvSpPr>
            <a:spLocks noGrp="1"/>
          </p:cNvSpPr>
          <p:nvPr>
            <p:ph type="sldNum" sz="quarter" idx="12"/>
          </p:nvPr>
        </p:nvSpPr>
        <p:spPr/>
        <p:txBody>
          <a:bodyPr/>
          <a:lstStyle/>
          <a:p>
            <a:fld id="{04A9AAEA-7081-4BCC-A862-1D5154AE1B90}" type="slidenum">
              <a:rPr lang="en-SG" smtClean="0"/>
              <a:t>17</a:t>
            </a:fld>
            <a:endParaRPr lang="en-SG"/>
          </a:p>
        </p:txBody>
      </p:sp>
      <p:pic>
        <p:nvPicPr>
          <p:cNvPr id="7" name="Picture 6">
            <a:extLst>
              <a:ext uri="{FF2B5EF4-FFF2-40B4-BE49-F238E27FC236}">
                <a16:creationId xmlns:a16="http://schemas.microsoft.com/office/drawing/2014/main" id="{894D5FA6-EE8F-42F9-BC12-6440E8E1DD9C}"/>
              </a:ext>
            </a:extLst>
          </p:cNvPr>
          <p:cNvPicPr>
            <a:picLocks noChangeAspect="1"/>
          </p:cNvPicPr>
          <p:nvPr/>
        </p:nvPicPr>
        <p:blipFill>
          <a:blip r:embed="rId2"/>
          <a:stretch>
            <a:fillRect/>
          </a:stretch>
        </p:blipFill>
        <p:spPr>
          <a:xfrm>
            <a:off x="838200" y="1793745"/>
            <a:ext cx="4257983" cy="4383218"/>
          </a:xfrm>
          <a:prstGeom prst="rect">
            <a:avLst/>
          </a:prstGeom>
        </p:spPr>
      </p:pic>
      <p:pic>
        <p:nvPicPr>
          <p:cNvPr id="9" name="Picture 8" descr="A notebook with writing on it&#10;&#10;Description automatically generated with medium confidence">
            <a:extLst>
              <a:ext uri="{FF2B5EF4-FFF2-40B4-BE49-F238E27FC236}">
                <a16:creationId xmlns:a16="http://schemas.microsoft.com/office/drawing/2014/main" id="{6C860694-8E6D-4155-BDE2-0F69798E13B7}"/>
              </a:ext>
            </a:extLst>
          </p:cNvPr>
          <p:cNvPicPr>
            <a:picLocks noChangeAspect="1"/>
          </p:cNvPicPr>
          <p:nvPr/>
        </p:nvPicPr>
        <p:blipFill rotWithShape="1">
          <a:blip r:embed="rId3">
            <a:extLst>
              <a:ext uri="{28A0092B-C50C-407E-A947-70E740481C1C}">
                <a14:useLocalDpi xmlns:a14="http://schemas.microsoft.com/office/drawing/2010/main" val="0"/>
              </a:ext>
            </a:extLst>
          </a:blip>
          <a:srcRect t="8029" b="33190"/>
          <a:stretch/>
        </p:blipFill>
        <p:spPr>
          <a:xfrm>
            <a:off x="5838671" y="1793745"/>
            <a:ext cx="4114800" cy="4299974"/>
          </a:xfrm>
          <a:prstGeom prst="rect">
            <a:avLst/>
          </a:prstGeom>
        </p:spPr>
      </p:pic>
      <p:sp>
        <p:nvSpPr>
          <p:cNvPr id="13" name="Arrow: Down 12">
            <a:extLst>
              <a:ext uri="{FF2B5EF4-FFF2-40B4-BE49-F238E27FC236}">
                <a16:creationId xmlns:a16="http://schemas.microsoft.com/office/drawing/2014/main" id="{68C1BC73-890F-4101-9116-B330B2403E12}"/>
              </a:ext>
            </a:extLst>
          </p:cNvPr>
          <p:cNvSpPr/>
          <p:nvPr/>
        </p:nvSpPr>
        <p:spPr>
          <a:xfrm rot="2536892">
            <a:off x="8543128" y="3464033"/>
            <a:ext cx="1179871" cy="2153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1442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BC8D-F4BA-491D-8177-607DE2E462FF}"/>
              </a:ext>
            </a:extLst>
          </p:cNvPr>
          <p:cNvSpPr>
            <a:spLocks noGrp="1"/>
          </p:cNvSpPr>
          <p:nvPr>
            <p:ph type="title"/>
          </p:nvPr>
        </p:nvSpPr>
        <p:spPr/>
        <p:txBody>
          <a:bodyPr/>
          <a:lstStyle/>
          <a:p>
            <a:r>
              <a:rPr lang="en-US" dirty="0" err="1"/>
              <a:t>Memoization</a:t>
            </a:r>
            <a:r>
              <a:rPr lang="en-US" dirty="0"/>
              <a:t>, Store the result</a:t>
            </a:r>
            <a:endParaRPr lang="en-SG" dirty="0"/>
          </a:p>
        </p:txBody>
      </p:sp>
      <p:sp>
        <p:nvSpPr>
          <p:cNvPr id="4" name="Date Placeholder 3">
            <a:extLst>
              <a:ext uri="{FF2B5EF4-FFF2-40B4-BE49-F238E27FC236}">
                <a16:creationId xmlns:a16="http://schemas.microsoft.com/office/drawing/2014/main" id="{FB07CA4D-04A0-4A82-B85C-AE0F99BAF114}"/>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69F5334D-9148-4723-8935-FA13C4251FC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01CEF8D-7475-4FBB-8DD1-E985CB215803}"/>
              </a:ext>
            </a:extLst>
          </p:cNvPr>
          <p:cNvSpPr>
            <a:spLocks noGrp="1"/>
          </p:cNvSpPr>
          <p:nvPr>
            <p:ph type="sldNum" sz="quarter" idx="12"/>
          </p:nvPr>
        </p:nvSpPr>
        <p:spPr/>
        <p:txBody>
          <a:bodyPr/>
          <a:lstStyle/>
          <a:p>
            <a:fld id="{04A9AAEA-7081-4BCC-A862-1D5154AE1B90}" type="slidenum">
              <a:rPr lang="en-SG" smtClean="0"/>
              <a:t>18</a:t>
            </a:fld>
            <a:endParaRPr lang="en-SG"/>
          </a:p>
        </p:txBody>
      </p:sp>
      <p:pic>
        <p:nvPicPr>
          <p:cNvPr id="7" name="Picture 6">
            <a:extLst>
              <a:ext uri="{FF2B5EF4-FFF2-40B4-BE49-F238E27FC236}">
                <a16:creationId xmlns:a16="http://schemas.microsoft.com/office/drawing/2014/main" id="{894D5FA6-EE8F-42F9-BC12-6440E8E1DD9C}"/>
              </a:ext>
            </a:extLst>
          </p:cNvPr>
          <p:cNvPicPr>
            <a:picLocks noChangeAspect="1"/>
          </p:cNvPicPr>
          <p:nvPr/>
        </p:nvPicPr>
        <p:blipFill>
          <a:blip r:embed="rId2"/>
          <a:stretch>
            <a:fillRect/>
          </a:stretch>
        </p:blipFill>
        <p:spPr>
          <a:xfrm>
            <a:off x="838200" y="1793745"/>
            <a:ext cx="4257983" cy="4383218"/>
          </a:xfrm>
          <a:prstGeom prst="rect">
            <a:avLst/>
          </a:prstGeom>
        </p:spPr>
      </p:pic>
      <p:pic>
        <p:nvPicPr>
          <p:cNvPr id="9" name="Picture 8" descr="A notebook with writing on it&#10;&#10;Description automatically generated with medium confidence">
            <a:extLst>
              <a:ext uri="{FF2B5EF4-FFF2-40B4-BE49-F238E27FC236}">
                <a16:creationId xmlns:a16="http://schemas.microsoft.com/office/drawing/2014/main" id="{6C860694-8E6D-4155-BDE2-0F69798E13B7}"/>
              </a:ext>
            </a:extLst>
          </p:cNvPr>
          <p:cNvPicPr>
            <a:picLocks noChangeAspect="1"/>
          </p:cNvPicPr>
          <p:nvPr/>
        </p:nvPicPr>
        <p:blipFill rotWithShape="1">
          <a:blip r:embed="rId3">
            <a:extLst>
              <a:ext uri="{28A0092B-C50C-407E-A947-70E740481C1C}">
                <a14:useLocalDpi xmlns:a14="http://schemas.microsoft.com/office/drawing/2010/main" val="0"/>
              </a:ext>
            </a:extLst>
          </a:blip>
          <a:srcRect t="8029" b="33190"/>
          <a:stretch/>
        </p:blipFill>
        <p:spPr>
          <a:xfrm>
            <a:off x="5838671" y="1793745"/>
            <a:ext cx="4114800" cy="4299974"/>
          </a:xfrm>
          <a:prstGeom prst="rect">
            <a:avLst/>
          </a:prstGeom>
        </p:spPr>
      </p:pic>
      <p:sp>
        <p:nvSpPr>
          <p:cNvPr id="12" name="Arrow: Down 11">
            <a:extLst>
              <a:ext uri="{FF2B5EF4-FFF2-40B4-BE49-F238E27FC236}">
                <a16:creationId xmlns:a16="http://schemas.microsoft.com/office/drawing/2014/main" id="{E5EDF519-6300-4211-BE3D-FF13B6048158}"/>
              </a:ext>
            </a:extLst>
          </p:cNvPr>
          <p:cNvSpPr/>
          <p:nvPr/>
        </p:nvSpPr>
        <p:spPr>
          <a:xfrm rot="2536892">
            <a:off x="8020664" y="3643420"/>
            <a:ext cx="1179871" cy="2153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9434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DCF2-0556-45E1-8FE2-D3C163524868}"/>
              </a:ext>
            </a:extLst>
          </p:cNvPr>
          <p:cNvSpPr>
            <a:spLocks noGrp="1"/>
          </p:cNvSpPr>
          <p:nvPr>
            <p:ph type="title"/>
          </p:nvPr>
        </p:nvSpPr>
        <p:spPr/>
        <p:txBody>
          <a:bodyPr/>
          <a:lstStyle/>
          <a:p>
            <a:r>
              <a:rPr lang="en-US" dirty="0"/>
              <a:t>Exercise</a:t>
            </a:r>
            <a:endParaRPr lang="en-SG" dirty="0"/>
          </a:p>
        </p:txBody>
      </p:sp>
      <p:sp>
        <p:nvSpPr>
          <p:cNvPr id="3" name="Content Placeholder 2">
            <a:extLst>
              <a:ext uri="{FF2B5EF4-FFF2-40B4-BE49-F238E27FC236}">
                <a16:creationId xmlns:a16="http://schemas.microsoft.com/office/drawing/2014/main" id="{0331E3F4-1ECB-4238-A412-69A90112BD5B}"/>
              </a:ext>
            </a:extLst>
          </p:cNvPr>
          <p:cNvSpPr>
            <a:spLocks noGrp="1"/>
          </p:cNvSpPr>
          <p:nvPr>
            <p:ph idx="1"/>
          </p:nvPr>
        </p:nvSpPr>
        <p:spPr/>
        <p:txBody>
          <a:bodyPr/>
          <a:lstStyle/>
          <a:p>
            <a:r>
              <a:rPr lang="en-US" dirty="0"/>
              <a:t>What then will happen in I call </a:t>
            </a:r>
            <a:r>
              <a:rPr lang="en-US" dirty="0" err="1"/>
              <a:t>mfun</a:t>
            </a:r>
            <a:r>
              <a:rPr lang="en-US" dirty="0"/>
              <a:t> again for the second time ? How will the </a:t>
            </a:r>
            <a:r>
              <a:rPr lang="en-US" b="1" dirty="0"/>
              <a:t>environment model drawn before can explain the memorized behaviors</a:t>
            </a:r>
            <a:r>
              <a:rPr lang="en-US" dirty="0"/>
              <a:t> as shown in this code snippets ?</a:t>
            </a:r>
          </a:p>
          <a:p>
            <a:r>
              <a:rPr lang="en-US" dirty="0"/>
              <a:t>Assume that </a:t>
            </a:r>
            <a:r>
              <a:rPr lang="en-US" dirty="0" err="1"/>
              <a:t>m_integers</a:t>
            </a:r>
            <a:r>
              <a:rPr lang="en-US" dirty="0"/>
              <a:t> is memorized integers generated from stream </a:t>
            </a:r>
          </a:p>
          <a:p>
            <a:pPr marL="0" indent="0">
              <a:buNone/>
            </a:pPr>
            <a:endParaRPr lang="en-SG" dirty="0"/>
          </a:p>
        </p:txBody>
      </p:sp>
      <p:sp>
        <p:nvSpPr>
          <p:cNvPr id="4" name="Date Placeholder 3">
            <a:extLst>
              <a:ext uri="{FF2B5EF4-FFF2-40B4-BE49-F238E27FC236}">
                <a16:creationId xmlns:a16="http://schemas.microsoft.com/office/drawing/2014/main" id="{E9014523-55B5-4DE3-8686-282A032379B8}"/>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3DDC605E-8928-4B98-B6C8-D3E2DE427FDB}"/>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78AF884F-F437-421F-8FEE-EA35F3B858C2}"/>
              </a:ext>
            </a:extLst>
          </p:cNvPr>
          <p:cNvSpPr>
            <a:spLocks noGrp="1"/>
          </p:cNvSpPr>
          <p:nvPr>
            <p:ph type="sldNum" sz="quarter" idx="12"/>
          </p:nvPr>
        </p:nvSpPr>
        <p:spPr/>
        <p:txBody>
          <a:bodyPr/>
          <a:lstStyle/>
          <a:p>
            <a:fld id="{04A9AAEA-7081-4BCC-A862-1D5154AE1B90}" type="slidenum">
              <a:rPr lang="en-SG" smtClean="0"/>
              <a:t>19</a:t>
            </a:fld>
            <a:endParaRPr lang="en-SG"/>
          </a:p>
        </p:txBody>
      </p:sp>
      <p:pic>
        <p:nvPicPr>
          <p:cNvPr id="8" name="Picture 7">
            <a:extLst>
              <a:ext uri="{FF2B5EF4-FFF2-40B4-BE49-F238E27FC236}">
                <a16:creationId xmlns:a16="http://schemas.microsoft.com/office/drawing/2014/main" id="{5737E5C2-4E61-4DC7-A30B-0B9D8EC88B5B}"/>
              </a:ext>
            </a:extLst>
          </p:cNvPr>
          <p:cNvPicPr>
            <a:picLocks noChangeAspect="1"/>
          </p:cNvPicPr>
          <p:nvPr/>
        </p:nvPicPr>
        <p:blipFill>
          <a:blip r:embed="rId2"/>
          <a:stretch>
            <a:fillRect/>
          </a:stretch>
        </p:blipFill>
        <p:spPr>
          <a:xfrm>
            <a:off x="3687194" y="3733777"/>
            <a:ext cx="5002135" cy="2443186"/>
          </a:xfrm>
          <a:prstGeom prst="rect">
            <a:avLst/>
          </a:prstGeom>
        </p:spPr>
      </p:pic>
    </p:spTree>
    <p:extLst>
      <p:ext uri="{BB962C8B-B14F-4D97-AF65-F5344CB8AC3E}">
        <p14:creationId xmlns:p14="http://schemas.microsoft.com/office/powerpoint/2010/main" val="155109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D9F-4C9B-4030-96B8-B00169E86BA1}"/>
              </a:ext>
            </a:extLst>
          </p:cNvPr>
          <p:cNvSpPr>
            <a:spLocks noGrp="1"/>
          </p:cNvSpPr>
          <p:nvPr>
            <p:ph type="title"/>
          </p:nvPr>
        </p:nvSpPr>
        <p:spPr/>
        <p:txBody>
          <a:bodyPr/>
          <a:lstStyle/>
          <a:p>
            <a:r>
              <a:rPr lang="en-SG" dirty="0"/>
              <a:t>Table of Contents </a:t>
            </a:r>
          </a:p>
        </p:txBody>
      </p:sp>
      <p:graphicFrame>
        <p:nvGraphicFramePr>
          <p:cNvPr id="10" name="Content Placeholder 2">
            <a:extLst>
              <a:ext uri="{FF2B5EF4-FFF2-40B4-BE49-F238E27FC236}">
                <a16:creationId xmlns:a16="http://schemas.microsoft.com/office/drawing/2014/main" id="{79047EAD-A55B-41F1-87B7-6FB5504A20D8}"/>
              </a:ext>
            </a:extLst>
          </p:cNvPr>
          <p:cNvGraphicFramePr>
            <a:graphicFrameLocks noGrp="1"/>
          </p:cNvGraphicFramePr>
          <p:nvPr>
            <p:ph idx="1"/>
            <p:extLst>
              <p:ext uri="{D42A27DB-BD31-4B8C-83A1-F6EECF244321}">
                <p14:modId xmlns:p14="http://schemas.microsoft.com/office/powerpoint/2010/main" val="17841018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FF13C1-A27E-4C6B-AEFC-316757EF3E42}"/>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6" name="Slide Number Placeholder 5">
            <a:extLst>
              <a:ext uri="{FF2B5EF4-FFF2-40B4-BE49-F238E27FC236}">
                <a16:creationId xmlns:a16="http://schemas.microsoft.com/office/drawing/2014/main" id="{5EF9795E-ABF3-4001-9CDB-9460DF064940}"/>
              </a:ext>
            </a:extLst>
          </p:cNvPr>
          <p:cNvSpPr>
            <a:spLocks noGrp="1"/>
          </p:cNvSpPr>
          <p:nvPr>
            <p:ph type="sldNum" sz="quarter" idx="12"/>
          </p:nvPr>
        </p:nvSpPr>
        <p:spPr/>
        <p:txBody>
          <a:bodyPr/>
          <a:lstStyle/>
          <a:p>
            <a:fld id="{04A9AAEA-7081-4BCC-A862-1D5154AE1B90}" type="slidenum">
              <a:rPr lang="en-SG" smtClean="0"/>
              <a:t>2</a:t>
            </a:fld>
            <a:endParaRPr lang="en-SG"/>
          </a:p>
        </p:txBody>
      </p:sp>
      <p:sp>
        <p:nvSpPr>
          <p:cNvPr id="7" name="Footer Placeholder 4">
            <a:extLst>
              <a:ext uri="{FF2B5EF4-FFF2-40B4-BE49-F238E27FC236}">
                <a16:creationId xmlns:a16="http://schemas.microsoft.com/office/drawing/2014/main" id="{E7061E2F-0567-45CF-ADC0-03554371A710}"/>
              </a:ext>
            </a:extLst>
          </p:cNvPr>
          <p:cNvSpPr>
            <a:spLocks noGrp="1"/>
          </p:cNvSpPr>
          <p:nvPr>
            <p:ph type="ftr" sz="quarter" idx="11"/>
          </p:nvPr>
        </p:nvSpPr>
        <p:spPr>
          <a:xfrm>
            <a:off x="4038600" y="6356350"/>
            <a:ext cx="4114800" cy="365125"/>
          </a:xfrm>
        </p:spPr>
        <p:txBody>
          <a:bodyPr/>
          <a:lstStyle/>
          <a:p>
            <a:r>
              <a:rPr lang="en-SG" dirty="0"/>
              <a:t>SJL/2122S1/CS1101S/4J</a:t>
            </a:r>
          </a:p>
        </p:txBody>
      </p:sp>
    </p:spTree>
    <p:extLst>
      <p:ext uri="{BB962C8B-B14F-4D97-AF65-F5344CB8AC3E}">
        <p14:creationId xmlns:p14="http://schemas.microsoft.com/office/powerpoint/2010/main" val="1827267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a:bodyPr>
          <a:lstStyle/>
          <a:p>
            <a:r>
              <a:rPr lang="en-SG" dirty="0"/>
              <a:t>Studio Sheet</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20/10/2021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10" name="Subtitle 9">
            <a:extLst>
              <a:ext uri="{FF2B5EF4-FFF2-40B4-BE49-F238E27FC236}">
                <a16:creationId xmlns:a16="http://schemas.microsoft.com/office/drawing/2014/main" id="{F21C5BB1-C656-4842-97B9-665D860B33A6}"/>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77889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F87D-138A-4692-9B94-E134FC625548}"/>
              </a:ext>
            </a:extLst>
          </p:cNvPr>
          <p:cNvSpPr>
            <a:spLocks noGrp="1"/>
          </p:cNvSpPr>
          <p:nvPr>
            <p:ph type="title"/>
          </p:nvPr>
        </p:nvSpPr>
        <p:spPr/>
        <p:txBody>
          <a:bodyPr/>
          <a:lstStyle/>
          <a:p>
            <a:r>
              <a:rPr lang="en-US" dirty="0"/>
              <a:t>F</a:t>
            </a:r>
            <a:r>
              <a:rPr lang="en-SG" dirty="0" err="1"/>
              <a:t>irst</a:t>
            </a:r>
            <a:r>
              <a:rPr lang="en-SG" dirty="0"/>
              <a:t> Thing First</a:t>
            </a:r>
          </a:p>
        </p:txBody>
      </p:sp>
      <p:sp>
        <p:nvSpPr>
          <p:cNvPr id="3" name="Content Placeholder 2">
            <a:extLst>
              <a:ext uri="{FF2B5EF4-FFF2-40B4-BE49-F238E27FC236}">
                <a16:creationId xmlns:a16="http://schemas.microsoft.com/office/drawing/2014/main" id="{392C0475-3A34-4AC8-98C3-CFD7499DDCD1}"/>
              </a:ext>
            </a:extLst>
          </p:cNvPr>
          <p:cNvSpPr>
            <a:spLocks noGrp="1"/>
          </p:cNvSpPr>
          <p:nvPr>
            <p:ph idx="1"/>
          </p:nvPr>
        </p:nvSpPr>
        <p:spPr/>
        <p:txBody>
          <a:bodyPr>
            <a:normAutofit/>
          </a:bodyPr>
          <a:lstStyle/>
          <a:p>
            <a:r>
              <a:rPr lang="en-SG" dirty="0"/>
              <a:t>Hope your RA2 went well and you only have 1 more week of material which is about Metacircular Evaluator (MCE), the last week will be used for either revision of specialization path (you can choose 1 out of the 3 paths available such as concurrent, programming language, etc) </a:t>
            </a:r>
          </a:p>
          <a:p>
            <a:r>
              <a:rPr lang="en-SG" dirty="0"/>
              <a:t>And you can choose not to come for the </a:t>
            </a:r>
            <a:r>
              <a:rPr lang="en-SG" b="1" dirty="0"/>
              <a:t>Lecture </a:t>
            </a:r>
            <a:r>
              <a:rPr lang="en-SG" dirty="0"/>
              <a:t>in the last week too and revise your own material (the last week is really optional) </a:t>
            </a:r>
          </a:p>
          <a:p>
            <a:endParaRPr lang="en-SG" dirty="0"/>
          </a:p>
          <a:p>
            <a:endParaRPr lang="en-SG" dirty="0"/>
          </a:p>
          <a:p>
            <a:endParaRPr lang="en-SG" dirty="0"/>
          </a:p>
          <a:p>
            <a:endParaRPr lang="en-SG" dirty="0"/>
          </a:p>
        </p:txBody>
      </p:sp>
      <p:sp>
        <p:nvSpPr>
          <p:cNvPr id="4" name="Date Placeholder 3">
            <a:extLst>
              <a:ext uri="{FF2B5EF4-FFF2-40B4-BE49-F238E27FC236}">
                <a16:creationId xmlns:a16="http://schemas.microsoft.com/office/drawing/2014/main" id="{BB299E0D-BDFC-4F0B-8E62-22BC5CCCBAD5}"/>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1088663C-983D-49AD-A7EA-8CB76C331E51}"/>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0A751A2-646C-454B-A5A7-C3FC64AAB13E}"/>
              </a:ext>
            </a:extLst>
          </p:cNvPr>
          <p:cNvSpPr>
            <a:spLocks noGrp="1"/>
          </p:cNvSpPr>
          <p:nvPr>
            <p:ph type="sldNum" sz="quarter" idx="12"/>
          </p:nvPr>
        </p:nvSpPr>
        <p:spPr/>
        <p:txBody>
          <a:bodyPr/>
          <a:lstStyle/>
          <a:p>
            <a:fld id="{04A9AAEA-7081-4BCC-A862-1D5154AE1B90}" type="slidenum">
              <a:rPr lang="en-SG" smtClean="0"/>
              <a:t>3</a:t>
            </a:fld>
            <a:endParaRPr lang="en-SG"/>
          </a:p>
        </p:txBody>
      </p:sp>
    </p:spTree>
    <p:extLst>
      <p:ext uri="{BB962C8B-B14F-4D97-AF65-F5344CB8AC3E}">
        <p14:creationId xmlns:p14="http://schemas.microsoft.com/office/powerpoint/2010/main" val="195072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8B8D-F097-42FD-9CDF-77BDD8F50FA7}"/>
              </a:ext>
            </a:extLst>
          </p:cNvPr>
          <p:cNvSpPr>
            <a:spLocks noGrp="1"/>
          </p:cNvSpPr>
          <p:nvPr>
            <p:ph type="title"/>
          </p:nvPr>
        </p:nvSpPr>
        <p:spPr/>
        <p:txBody>
          <a:bodyPr/>
          <a:lstStyle/>
          <a:p>
            <a:r>
              <a:rPr lang="en-SG" dirty="0"/>
              <a:t>Stream</a:t>
            </a:r>
          </a:p>
        </p:txBody>
      </p:sp>
      <p:sp>
        <p:nvSpPr>
          <p:cNvPr id="3" name="Content Placeholder 2">
            <a:extLst>
              <a:ext uri="{FF2B5EF4-FFF2-40B4-BE49-F238E27FC236}">
                <a16:creationId xmlns:a16="http://schemas.microsoft.com/office/drawing/2014/main" id="{BD76DB95-BC06-4AFF-BFB7-1743783BF86C}"/>
              </a:ext>
            </a:extLst>
          </p:cNvPr>
          <p:cNvSpPr>
            <a:spLocks noGrp="1"/>
          </p:cNvSpPr>
          <p:nvPr>
            <p:ph idx="1"/>
          </p:nvPr>
        </p:nvSpPr>
        <p:spPr/>
        <p:txBody>
          <a:bodyPr/>
          <a:lstStyle/>
          <a:p>
            <a:r>
              <a:rPr lang="en-SG" dirty="0"/>
              <a:t>Back to the basic, what is the </a:t>
            </a:r>
            <a:r>
              <a:rPr lang="en-SG" u="sng" dirty="0"/>
              <a:t>definition</a:t>
            </a:r>
            <a:r>
              <a:rPr lang="en-SG" dirty="0"/>
              <a:t> of stream ?</a:t>
            </a:r>
          </a:p>
          <a:p>
            <a:pPr marL="0" indent="0">
              <a:buNone/>
            </a:pPr>
            <a:endParaRPr lang="en-SG" dirty="0"/>
          </a:p>
        </p:txBody>
      </p:sp>
      <p:sp>
        <p:nvSpPr>
          <p:cNvPr id="4" name="Date Placeholder 3">
            <a:extLst>
              <a:ext uri="{FF2B5EF4-FFF2-40B4-BE49-F238E27FC236}">
                <a16:creationId xmlns:a16="http://schemas.microsoft.com/office/drawing/2014/main" id="{0999D976-2C47-4D86-9A39-4382A6221D93}"/>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DBF30FB4-A65F-4C88-905B-559D6A827AB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16FC72D-9155-4336-8BF0-457F26D2F9FE}"/>
              </a:ext>
            </a:extLst>
          </p:cNvPr>
          <p:cNvSpPr>
            <a:spLocks noGrp="1"/>
          </p:cNvSpPr>
          <p:nvPr>
            <p:ph type="sldNum" sz="quarter" idx="12"/>
          </p:nvPr>
        </p:nvSpPr>
        <p:spPr/>
        <p:txBody>
          <a:bodyPr/>
          <a:lstStyle/>
          <a:p>
            <a:fld id="{04A9AAEA-7081-4BCC-A862-1D5154AE1B90}" type="slidenum">
              <a:rPr lang="en-SG" smtClean="0"/>
              <a:t>4</a:t>
            </a:fld>
            <a:endParaRPr lang="en-SG"/>
          </a:p>
        </p:txBody>
      </p:sp>
    </p:spTree>
    <p:extLst>
      <p:ext uri="{BB962C8B-B14F-4D97-AF65-F5344CB8AC3E}">
        <p14:creationId xmlns:p14="http://schemas.microsoft.com/office/powerpoint/2010/main" val="35817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8B8D-F097-42FD-9CDF-77BDD8F50FA7}"/>
              </a:ext>
            </a:extLst>
          </p:cNvPr>
          <p:cNvSpPr>
            <a:spLocks noGrp="1"/>
          </p:cNvSpPr>
          <p:nvPr>
            <p:ph type="title"/>
          </p:nvPr>
        </p:nvSpPr>
        <p:spPr/>
        <p:txBody>
          <a:bodyPr/>
          <a:lstStyle/>
          <a:p>
            <a:r>
              <a:rPr lang="en-SG" dirty="0"/>
              <a:t>Stream</a:t>
            </a:r>
          </a:p>
        </p:txBody>
      </p:sp>
      <p:sp>
        <p:nvSpPr>
          <p:cNvPr id="3" name="Content Placeholder 2">
            <a:extLst>
              <a:ext uri="{FF2B5EF4-FFF2-40B4-BE49-F238E27FC236}">
                <a16:creationId xmlns:a16="http://schemas.microsoft.com/office/drawing/2014/main" id="{BD76DB95-BC06-4AFF-BFB7-1743783BF86C}"/>
              </a:ext>
            </a:extLst>
          </p:cNvPr>
          <p:cNvSpPr>
            <a:spLocks noGrp="1"/>
          </p:cNvSpPr>
          <p:nvPr>
            <p:ph idx="1"/>
          </p:nvPr>
        </p:nvSpPr>
        <p:spPr/>
        <p:txBody>
          <a:bodyPr/>
          <a:lstStyle/>
          <a:p>
            <a:r>
              <a:rPr lang="en-SG" dirty="0"/>
              <a:t>Back to the basic, what is the </a:t>
            </a:r>
            <a:r>
              <a:rPr lang="en-SG" u="sng" dirty="0"/>
              <a:t>definition</a:t>
            </a:r>
            <a:r>
              <a:rPr lang="en-SG" dirty="0"/>
              <a:t> of stream ?</a:t>
            </a:r>
          </a:p>
          <a:p>
            <a:r>
              <a:rPr lang="en-SG" dirty="0"/>
              <a:t>Either </a:t>
            </a:r>
            <a:r>
              <a:rPr lang="en-SG" b="1" dirty="0"/>
              <a:t>null</a:t>
            </a:r>
            <a:r>
              <a:rPr lang="en-SG" dirty="0"/>
              <a:t>, or a </a:t>
            </a:r>
            <a:r>
              <a:rPr lang="en-SG" b="1" dirty="0"/>
              <a:t>pair</a:t>
            </a:r>
            <a:r>
              <a:rPr lang="en-SG" dirty="0"/>
              <a:t> where the head is a </a:t>
            </a:r>
            <a:r>
              <a:rPr lang="en-SG" b="1" dirty="0"/>
              <a:t>data </a:t>
            </a:r>
            <a:r>
              <a:rPr lang="en-SG" dirty="0"/>
              <a:t>and the tail is a </a:t>
            </a:r>
            <a:r>
              <a:rPr lang="en-SG" b="1" dirty="0"/>
              <a:t>nullary function </a:t>
            </a:r>
            <a:r>
              <a:rPr lang="en-SG" dirty="0"/>
              <a:t>returning a stream (lazy evaluation) </a:t>
            </a:r>
          </a:p>
          <a:p>
            <a:pPr marL="0" indent="0">
              <a:buNone/>
            </a:pPr>
            <a:endParaRPr lang="en-SG" dirty="0"/>
          </a:p>
        </p:txBody>
      </p:sp>
      <p:sp>
        <p:nvSpPr>
          <p:cNvPr id="4" name="Date Placeholder 3">
            <a:extLst>
              <a:ext uri="{FF2B5EF4-FFF2-40B4-BE49-F238E27FC236}">
                <a16:creationId xmlns:a16="http://schemas.microsoft.com/office/drawing/2014/main" id="{0999D976-2C47-4D86-9A39-4382A6221D93}"/>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DBF30FB4-A65F-4C88-905B-559D6A827AB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16FC72D-9155-4336-8BF0-457F26D2F9FE}"/>
              </a:ext>
            </a:extLst>
          </p:cNvPr>
          <p:cNvSpPr>
            <a:spLocks noGrp="1"/>
          </p:cNvSpPr>
          <p:nvPr>
            <p:ph type="sldNum" sz="quarter" idx="12"/>
          </p:nvPr>
        </p:nvSpPr>
        <p:spPr/>
        <p:txBody>
          <a:bodyPr/>
          <a:lstStyle/>
          <a:p>
            <a:fld id="{04A9AAEA-7081-4BCC-A862-1D5154AE1B90}" type="slidenum">
              <a:rPr lang="en-SG" smtClean="0"/>
              <a:t>5</a:t>
            </a:fld>
            <a:endParaRPr lang="en-SG"/>
          </a:p>
        </p:txBody>
      </p:sp>
    </p:spTree>
    <p:extLst>
      <p:ext uri="{BB962C8B-B14F-4D97-AF65-F5344CB8AC3E}">
        <p14:creationId xmlns:p14="http://schemas.microsoft.com/office/powerpoint/2010/main" val="290385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8B8D-F097-42FD-9CDF-77BDD8F50FA7}"/>
              </a:ext>
            </a:extLst>
          </p:cNvPr>
          <p:cNvSpPr>
            <a:spLocks noGrp="1"/>
          </p:cNvSpPr>
          <p:nvPr>
            <p:ph type="title"/>
          </p:nvPr>
        </p:nvSpPr>
        <p:spPr/>
        <p:txBody>
          <a:bodyPr/>
          <a:lstStyle/>
          <a:p>
            <a:r>
              <a:rPr lang="en-SG" dirty="0"/>
              <a:t>Stream</a:t>
            </a:r>
          </a:p>
        </p:txBody>
      </p:sp>
      <p:sp>
        <p:nvSpPr>
          <p:cNvPr id="3" name="Content Placeholder 2">
            <a:extLst>
              <a:ext uri="{FF2B5EF4-FFF2-40B4-BE49-F238E27FC236}">
                <a16:creationId xmlns:a16="http://schemas.microsoft.com/office/drawing/2014/main" id="{BD76DB95-BC06-4AFF-BFB7-1743783BF86C}"/>
              </a:ext>
            </a:extLst>
          </p:cNvPr>
          <p:cNvSpPr>
            <a:spLocks noGrp="1"/>
          </p:cNvSpPr>
          <p:nvPr>
            <p:ph idx="1"/>
          </p:nvPr>
        </p:nvSpPr>
        <p:spPr/>
        <p:txBody>
          <a:bodyPr/>
          <a:lstStyle/>
          <a:p>
            <a:r>
              <a:rPr lang="en-SG" dirty="0"/>
              <a:t>Back to the basic, what is the </a:t>
            </a:r>
            <a:r>
              <a:rPr lang="en-SG" u="sng" dirty="0"/>
              <a:t>definition</a:t>
            </a:r>
            <a:r>
              <a:rPr lang="en-SG" dirty="0"/>
              <a:t> of stream ?</a:t>
            </a:r>
          </a:p>
          <a:p>
            <a:r>
              <a:rPr lang="en-SG" dirty="0"/>
              <a:t>Either </a:t>
            </a:r>
            <a:r>
              <a:rPr lang="en-SG" b="1" dirty="0"/>
              <a:t>null</a:t>
            </a:r>
            <a:r>
              <a:rPr lang="en-SG" dirty="0"/>
              <a:t>, or a </a:t>
            </a:r>
            <a:r>
              <a:rPr lang="en-SG" b="1" dirty="0"/>
              <a:t>pair</a:t>
            </a:r>
            <a:r>
              <a:rPr lang="en-SG" dirty="0"/>
              <a:t> where the head is a </a:t>
            </a:r>
            <a:r>
              <a:rPr lang="en-SG" b="1" dirty="0"/>
              <a:t>data </a:t>
            </a:r>
            <a:r>
              <a:rPr lang="en-SG" dirty="0"/>
              <a:t>and the tail is a </a:t>
            </a:r>
            <a:r>
              <a:rPr lang="en-SG" b="1" dirty="0"/>
              <a:t>nullary function </a:t>
            </a:r>
            <a:r>
              <a:rPr lang="en-SG" dirty="0"/>
              <a:t>returning a stream (lazy evaluation) </a:t>
            </a:r>
          </a:p>
          <a:p>
            <a:r>
              <a:rPr lang="en-SG" dirty="0"/>
              <a:t>Check your understanding of lazy evaluation, what is the difference between these two </a:t>
            </a:r>
          </a:p>
          <a:p>
            <a:endParaRPr lang="en-SG" dirty="0"/>
          </a:p>
        </p:txBody>
      </p:sp>
      <p:sp>
        <p:nvSpPr>
          <p:cNvPr id="4" name="Date Placeholder 3">
            <a:extLst>
              <a:ext uri="{FF2B5EF4-FFF2-40B4-BE49-F238E27FC236}">
                <a16:creationId xmlns:a16="http://schemas.microsoft.com/office/drawing/2014/main" id="{0999D976-2C47-4D86-9A39-4382A6221D93}"/>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DBF30FB4-A65F-4C88-905B-559D6A827AB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16FC72D-9155-4336-8BF0-457F26D2F9FE}"/>
              </a:ext>
            </a:extLst>
          </p:cNvPr>
          <p:cNvSpPr>
            <a:spLocks noGrp="1"/>
          </p:cNvSpPr>
          <p:nvPr>
            <p:ph type="sldNum" sz="quarter" idx="12"/>
          </p:nvPr>
        </p:nvSpPr>
        <p:spPr/>
        <p:txBody>
          <a:bodyPr/>
          <a:lstStyle/>
          <a:p>
            <a:fld id="{04A9AAEA-7081-4BCC-A862-1D5154AE1B90}" type="slidenum">
              <a:rPr lang="en-SG" smtClean="0"/>
              <a:t>6</a:t>
            </a:fld>
            <a:endParaRPr lang="en-SG"/>
          </a:p>
        </p:txBody>
      </p:sp>
      <p:pic>
        <p:nvPicPr>
          <p:cNvPr id="8" name="Picture 7">
            <a:extLst>
              <a:ext uri="{FF2B5EF4-FFF2-40B4-BE49-F238E27FC236}">
                <a16:creationId xmlns:a16="http://schemas.microsoft.com/office/drawing/2014/main" id="{769A03F5-D7DC-4ED5-89F2-43C2F4175A88}"/>
              </a:ext>
            </a:extLst>
          </p:cNvPr>
          <p:cNvPicPr>
            <a:picLocks noChangeAspect="1"/>
          </p:cNvPicPr>
          <p:nvPr/>
        </p:nvPicPr>
        <p:blipFill>
          <a:blip r:embed="rId2"/>
          <a:stretch>
            <a:fillRect/>
          </a:stretch>
        </p:blipFill>
        <p:spPr>
          <a:xfrm>
            <a:off x="2904136" y="4256855"/>
            <a:ext cx="6807023" cy="1583506"/>
          </a:xfrm>
          <a:prstGeom prst="rect">
            <a:avLst/>
          </a:prstGeom>
        </p:spPr>
      </p:pic>
    </p:spTree>
    <p:extLst>
      <p:ext uri="{BB962C8B-B14F-4D97-AF65-F5344CB8AC3E}">
        <p14:creationId xmlns:p14="http://schemas.microsoft.com/office/powerpoint/2010/main" val="150594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A9C7-1FDA-4A5D-A155-39DC1AAF6863}"/>
              </a:ext>
            </a:extLst>
          </p:cNvPr>
          <p:cNvSpPr>
            <a:spLocks noGrp="1"/>
          </p:cNvSpPr>
          <p:nvPr>
            <p:ph type="title"/>
          </p:nvPr>
        </p:nvSpPr>
        <p:spPr/>
        <p:txBody>
          <a:bodyPr/>
          <a:lstStyle/>
          <a:p>
            <a:r>
              <a:rPr lang="en-US" dirty="0"/>
              <a:t>Reiterate what you have learnt before</a:t>
            </a:r>
            <a:endParaRPr lang="en-SG" dirty="0"/>
          </a:p>
        </p:txBody>
      </p:sp>
      <p:sp>
        <p:nvSpPr>
          <p:cNvPr id="3" name="Content Placeholder 2">
            <a:extLst>
              <a:ext uri="{FF2B5EF4-FFF2-40B4-BE49-F238E27FC236}">
                <a16:creationId xmlns:a16="http://schemas.microsoft.com/office/drawing/2014/main" id="{E42BFCEC-969A-4610-9BE5-DBBBD491D318}"/>
              </a:ext>
            </a:extLst>
          </p:cNvPr>
          <p:cNvSpPr>
            <a:spLocks noGrp="1"/>
          </p:cNvSpPr>
          <p:nvPr>
            <p:ph idx="1"/>
          </p:nvPr>
        </p:nvSpPr>
        <p:spPr/>
        <p:txBody>
          <a:bodyPr/>
          <a:lstStyle/>
          <a:p>
            <a:r>
              <a:rPr lang="en-US" dirty="0"/>
              <a:t>List is very similar to stream in almost every aspect, except that Stream is </a:t>
            </a:r>
            <a:r>
              <a:rPr lang="en-US" b="1" dirty="0"/>
              <a:t>lazily evaluated </a:t>
            </a:r>
            <a:r>
              <a:rPr lang="en-US" dirty="0"/>
              <a:t>and List is </a:t>
            </a:r>
            <a:r>
              <a:rPr lang="en-US" b="1" dirty="0"/>
              <a:t>eagerly evaluated </a:t>
            </a:r>
          </a:p>
          <a:p>
            <a:r>
              <a:rPr lang="en-US" dirty="0"/>
              <a:t>Lazy evaluation means that you don’t need to evaluate the body of the function until you need it (because a function is already evaluated on its own as a lambda object, it is a type on its own)</a:t>
            </a:r>
          </a:p>
          <a:p>
            <a:pPr marL="0" indent="0">
              <a:buNone/>
            </a:pPr>
            <a:endParaRPr lang="en-SG" dirty="0"/>
          </a:p>
        </p:txBody>
      </p:sp>
      <p:sp>
        <p:nvSpPr>
          <p:cNvPr id="4" name="Date Placeholder 3">
            <a:extLst>
              <a:ext uri="{FF2B5EF4-FFF2-40B4-BE49-F238E27FC236}">
                <a16:creationId xmlns:a16="http://schemas.microsoft.com/office/drawing/2014/main" id="{ED491D3E-F522-4EAF-AF56-F8443E87FAFF}"/>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61B17C69-9E03-49CA-9D70-A0EDBD74D90B}"/>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74DA515F-B867-4E00-8A76-082554214CEC}"/>
              </a:ext>
            </a:extLst>
          </p:cNvPr>
          <p:cNvSpPr>
            <a:spLocks noGrp="1"/>
          </p:cNvSpPr>
          <p:nvPr>
            <p:ph type="sldNum" sz="quarter" idx="12"/>
          </p:nvPr>
        </p:nvSpPr>
        <p:spPr/>
        <p:txBody>
          <a:bodyPr/>
          <a:lstStyle/>
          <a:p>
            <a:fld id="{04A9AAEA-7081-4BCC-A862-1D5154AE1B90}" type="slidenum">
              <a:rPr lang="en-SG" smtClean="0"/>
              <a:t>7</a:t>
            </a:fld>
            <a:endParaRPr lang="en-SG"/>
          </a:p>
        </p:txBody>
      </p:sp>
    </p:spTree>
    <p:extLst>
      <p:ext uri="{BB962C8B-B14F-4D97-AF65-F5344CB8AC3E}">
        <p14:creationId xmlns:p14="http://schemas.microsoft.com/office/powerpoint/2010/main" val="347855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0784-208F-414D-9B7F-C56359F366C0}"/>
              </a:ext>
            </a:extLst>
          </p:cNvPr>
          <p:cNvSpPr>
            <a:spLocks noGrp="1"/>
          </p:cNvSpPr>
          <p:nvPr>
            <p:ph type="title"/>
          </p:nvPr>
        </p:nvSpPr>
        <p:spPr/>
        <p:txBody>
          <a:bodyPr/>
          <a:lstStyle/>
          <a:p>
            <a:r>
              <a:rPr lang="en-US" dirty="0"/>
              <a:t>Similar Methods (Full docs is </a:t>
            </a:r>
            <a:r>
              <a:rPr lang="en-US" dirty="0">
                <a:hlinkClick r:id="rId2"/>
              </a:rPr>
              <a:t>here</a:t>
            </a:r>
            <a:r>
              <a:rPr lang="en-US" dirty="0"/>
              <a:t>)</a:t>
            </a:r>
            <a:endParaRPr lang="en-SG" dirty="0"/>
          </a:p>
        </p:txBody>
      </p:sp>
      <p:sp>
        <p:nvSpPr>
          <p:cNvPr id="4" name="Date Placeholder 3">
            <a:extLst>
              <a:ext uri="{FF2B5EF4-FFF2-40B4-BE49-F238E27FC236}">
                <a16:creationId xmlns:a16="http://schemas.microsoft.com/office/drawing/2014/main" id="{BA11C94C-F47B-4D65-98AB-0C43BCF30988}"/>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F81F726E-DE95-4BFB-9B22-10DED837434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F01C395-E0EE-488D-9BEF-2B5BD5C80F90}"/>
              </a:ext>
            </a:extLst>
          </p:cNvPr>
          <p:cNvSpPr>
            <a:spLocks noGrp="1"/>
          </p:cNvSpPr>
          <p:nvPr>
            <p:ph type="sldNum" sz="quarter" idx="12"/>
          </p:nvPr>
        </p:nvSpPr>
        <p:spPr/>
        <p:txBody>
          <a:bodyPr/>
          <a:lstStyle/>
          <a:p>
            <a:fld id="{04A9AAEA-7081-4BCC-A862-1D5154AE1B90}" type="slidenum">
              <a:rPr lang="en-SG" smtClean="0"/>
              <a:t>8</a:t>
            </a:fld>
            <a:endParaRPr lang="en-SG"/>
          </a:p>
        </p:txBody>
      </p:sp>
      <p:graphicFrame>
        <p:nvGraphicFramePr>
          <p:cNvPr id="7" name="Table 7">
            <a:extLst>
              <a:ext uri="{FF2B5EF4-FFF2-40B4-BE49-F238E27FC236}">
                <a16:creationId xmlns:a16="http://schemas.microsoft.com/office/drawing/2014/main" id="{1DD58CF0-0A0B-41CB-9E58-DA6207B61616}"/>
              </a:ext>
            </a:extLst>
          </p:cNvPr>
          <p:cNvGraphicFramePr>
            <a:graphicFrameLocks noGrp="1"/>
          </p:cNvGraphicFramePr>
          <p:nvPr>
            <p:ph idx="1"/>
            <p:extLst>
              <p:ext uri="{D42A27DB-BD31-4B8C-83A1-F6EECF244321}">
                <p14:modId xmlns:p14="http://schemas.microsoft.com/office/powerpoint/2010/main" val="1129339206"/>
              </p:ext>
            </p:extLst>
          </p:nvPr>
        </p:nvGraphicFramePr>
        <p:xfrm>
          <a:off x="838199" y="1825624"/>
          <a:ext cx="10515600" cy="427037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38545922"/>
                    </a:ext>
                  </a:extLst>
                </a:gridCol>
                <a:gridCol w="5257800">
                  <a:extLst>
                    <a:ext uri="{9D8B030D-6E8A-4147-A177-3AD203B41FA5}">
                      <a16:colId xmlns:a16="http://schemas.microsoft.com/office/drawing/2014/main" val="4258558362"/>
                    </a:ext>
                  </a:extLst>
                </a:gridCol>
              </a:tblGrid>
              <a:tr h="533797">
                <a:tc>
                  <a:txBody>
                    <a:bodyPr/>
                    <a:lstStyle/>
                    <a:p>
                      <a:pPr algn="ctr"/>
                      <a:r>
                        <a:rPr lang="en-US" sz="2000" dirty="0">
                          <a:latin typeface="Consolas" panose="020B0609020204030204" pitchFamily="49" charset="0"/>
                        </a:rPr>
                        <a:t>Stream Method</a:t>
                      </a:r>
                      <a:endParaRPr lang="en-SG" sz="2000" dirty="0">
                        <a:latin typeface="Consolas" panose="020B0609020204030204" pitchFamily="49" charset="0"/>
                      </a:endParaRPr>
                    </a:p>
                  </a:txBody>
                  <a:tcPr/>
                </a:tc>
                <a:tc>
                  <a:txBody>
                    <a:bodyPr/>
                    <a:lstStyle/>
                    <a:p>
                      <a:pPr algn="ctr"/>
                      <a:r>
                        <a:rPr lang="en-US" sz="2000" dirty="0">
                          <a:latin typeface="Consolas" panose="020B0609020204030204" pitchFamily="49" charset="0"/>
                        </a:rPr>
                        <a:t>List Method</a:t>
                      </a:r>
                      <a:endParaRPr lang="en-SG" sz="2000" dirty="0">
                        <a:latin typeface="Consolas" panose="020B0609020204030204" pitchFamily="49" charset="0"/>
                      </a:endParaRPr>
                    </a:p>
                  </a:txBody>
                  <a:tcPr/>
                </a:tc>
                <a:extLst>
                  <a:ext uri="{0D108BD9-81ED-4DB2-BD59-A6C34878D82A}">
                    <a16:rowId xmlns:a16="http://schemas.microsoft.com/office/drawing/2014/main" val="236382586"/>
                  </a:ext>
                </a:extLst>
              </a:tr>
              <a:tr h="533797">
                <a:tc>
                  <a:txBody>
                    <a:bodyPr/>
                    <a:lstStyle/>
                    <a:p>
                      <a:pPr algn="ctr"/>
                      <a:r>
                        <a:rPr lang="en-US" sz="2000" dirty="0" err="1">
                          <a:latin typeface="Consolas" panose="020B0609020204030204" pitchFamily="49" charset="0"/>
                        </a:rPr>
                        <a:t>stream_tail</a:t>
                      </a:r>
                      <a:endParaRPr lang="en-SG" sz="2000" dirty="0">
                        <a:latin typeface="Consolas" panose="020B0609020204030204" pitchFamily="49" charset="0"/>
                      </a:endParaRPr>
                    </a:p>
                  </a:txBody>
                  <a:tcPr/>
                </a:tc>
                <a:tc>
                  <a:txBody>
                    <a:bodyPr/>
                    <a:lstStyle/>
                    <a:p>
                      <a:pPr algn="ctr"/>
                      <a:r>
                        <a:rPr lang="en-US" sz="2000" dirty="0">
                          <a:latin typeface="Consolas" panose="020B0609020204030204" pitchFamily="49" charset="0"/>
                        </a:rPr>
                        <a:t>tail</a:t>
                      </a:r>
                      <a:endParaRPr lang="en-SG" sz="2000" dirty="0">
                        <a:latin typeface="Consolas" panose="020B0609020204030204" pitchFamily="49" charset="0"/>
                      </a:endParaRPr>
                    </a:p>
                  </a:txBody>
                  <a:tcPr/>
                </a:tc>
                <a:extLst>
                  <a:ext uri="{0D108BD9-81ED-4DB2-BD59-A6C34878D82A}">
                    <a16:rowId xmlns:a16="http://schemas.microsoft.com/office/drawing/2014/main" val="1367676478"/>
                  </a:ext>
                </a:extLst>
              </a:tr>
              <a:tr h="533797">
                <a:tc>
                  <a:txBody>
                    <a:bodyPr/>
                    <a:lstStyle/>
                    <a:p>
                      <a:pPr algn="ctr"/>
                      <a:r>
                        <a:rPr lang="en-US" sz="2000" dirty="0" err="1">
                          <a:latin typeface="Consolas" panose="020B0609020204030204" pitchFamily="49" charset="0"/>
                        </a:rPr>
                        <a:t>stream_head</a:t>
                      </a:r>
                      <a:endParaRPr lang="en-SG" sz="2000" dirty="0">
                        <a:latin typeface="Consolas" panose="020B0609020204030204" pitchFamily="49" charset="0"/>
                      </a:endParaRPr>
                    </a:p>
                  </a:txBody>
                  <a:tcPr/>
                </a:tc>
                <a:tc>
                  <a:txBody>
                    <a:bodyPr/>
                    <a:lstStyle/>
                    <a:p>
                      <a:pPr algn="ctr"/>
                      <a:r>
                        <a:rPr lang="en-US" sz="2000" dirty="0">
                          <a:latin typeface="Consolas" panose="020B0609020204030204" pitchFamily="49" charset="0"/>
                        </a:rPr>
                        <a:t>head</a:t>
                      </a:r>
                    </a:p>
                  </a:txBody>
                  <a:tcPr/>
                </a:tc>
                <a:extLst>
                  <a:ext uri="{0D108BD9-81ED-4DB2-BD59-A6C34878D82A}">
                    <a16:rowId xmlns:a16="http://schemas.microsoft.com/office/drawing/2014/main" val="3325887649"/>
                  </a:ext>
                </a:extLst>
              </a:tr>
              <a:tr h="533797">
                <a:tc>
                  <a:txBody>
                    <a:bodyPr/>
                    <a:lstStyle/>
                    <a:p>
                      <a:pPr algn="ctr"/>
                      <a:r>
                        <a:rPr lang="en-US" sz="2000" dirty="0" err="1">
                          <a:latin typeface="Consolas" panose="020B0609020204030204" pitchFamily="49" charset="0"/>
                        </a:rPr>
                        <a:t>stream_map</a:t>
                      </a:r>
                      <a:endParaRPr lang="en-SG" sz="2000" dirty="0">
                        <a:latin typeface="Consolas" panose="020B0609020204030204" pitchFamily="49" charset="0"/>
                      </a:endParaRPr>
                    </a:p>
                  </a:txBody>
                  <a:tcPr/>
                </a:tc>
                <a:tc>
                  <a:txBody>
                    <a:bodyPr/>
                    <a:lstStyle/>
                    <a:p>
                      <a:pPr algn="ctr"/>
                      <a:r>
                        <a:rPr lang="en-US" sz="2000" dirty="0">
                          <a:latin typeface="Consolas" panose="020B0609020204030204" pitchFamily="49" charset="0"/>
                        </a:rPr>
                        <a:t>map</a:t>
                      </a:r>
                      <a:endParaRPr lang="en-SG" sz="2000" dirty="0">
                        <a:latin typeface="Consolas" panose="020B0609020204030204" pitchFamily="49" charset="0"/>
                      </a:endParaRPr>
                    </a:p>
                  </a:txBody>
                  <a:tcPr/>
                </a:tc>
                <a:extLst>
                  <a:ext uri="{0D108BD9-81ED-4DB2-BD59-A6C34878D82A}">
                    <a16:rowId xmlns:a16="http://schemas.microsoft.com/office/drawing/2014/main" val="2085533480"/>
                  </a:ext>
                </a:extLst>
              </a:tr>
              <a:tr h="533797">
                <a:tc>
                  <a:txBody>
                    <a:bodyPr/>
                    <a:lstStyle/>
                    <a:p>
                      <a:pPr algn="ctr"/>
                      <a:r>
                        <a:rPr lang="en-US" sz="2000" dirty="0" err="1">
                          <a:latin typeface="Consolas" panose="020B0609020204030204" pitchFamily="49" charset="0"/>
                        </a:rPr>
                        <a:t>is_stream</a:t>
                      </a:r>
                      <a:endParaRPr lang="en-SG" sz="2000" dirty="0">
                        <a:latin typeface="Consolas" panose="020B0609020204030204" pitchFamily="49" charset="0"/>
                      </a:endParaRPr>
                    </a:p>
                  </a:txBody>
                  <a:tcPr/>
                </a:tc>
                <a:tc>
                  <a:txBody>
                    <a:bodyPr/>
                    <a:lstStyle/>
                    <a:p>
                      <a:pPr algn="ctr"/>
                      <a:r>
                        <a:rPr lang="en-US" sz="2000" dirty="0" err="1">
                          <a:latin typeface="Consolas" panose="020B0609020204030204" pitchFamily="49" charset="0"/>
                        </a:rPr>
                        <a:t>is_list</a:t>
                      </a:r>
                      <a:endParaRPr lang="en-SG" sz="2000" dirty="0">
                        <a:latin typeface="Consolas" panose="020B0609020204030204" pitchFamily="49" charset="0"/>
                      </a:endParaRPr>
                    </a:p>
                  </a:txBody>
                  <a:tcPr/>
                </a:tc>
                <a:extLst>
                  <a:ext uri="{0D108BD9-81ED-4DB2-BD59-A6C34878D82A}">
                    <a16:rowId xmlns:a16="http://schemas.microsoft.com/office/drawing/2014/main" val="871300523"/>
                  </a:ext>
                </a:extLst>
              </a:tr>
              <a:tr h="533797">
                <a:tc>
                  <a:txBody>
                    <a:bodyPr/>
                    <a:lstStyle/>
                    <a:p>
                      <a:pPr algn="ctr"/>
                      <a:r>
                        <a:rPr lang="en-SG" sz="2000" dirty="0" err="1">
                          <a:latin typeface="Consolas" panose="020B0609020204030204" pitchFamily="49" charset="0"/>
                        </a:rPr>
                        <a:t>stream_reverse</a:t>
                      </a:r>
                      <a:endParaRPr lang="en-SG" sz="2000" dirty="0">
                        <a:latin typeface="Consolas" panose="020B0609020204030204" pitchFamily="49" charset="0"/>
                      </a:endParaRPr>
                    </a:p>
                  </a:txBody>
                  <a:tcPr/>
                </a:tc>
                <a:tc>
                  <a:txBody>
                    <a:bodyPr/>
                    <a:lstStyle/>
                    <a:p>
                      <a:pPr algn="ctr"/>
                      <a:r>
                        <a:rPr lang="en-US" sz="2000" dirty="0">
                          <a:latin typeface="Consolas" panose="020B0609020204030204" pitchFamily="49" charset="0"/>
                        </a:rPr>
                        <a:t>reverse</a:t>
                      </a:r>
                      <a:endParaRPr lang="en-SG" sz="2000" dirty="0">
                        <a:latin typeface="Consolas" panose="020B0609020204030204" pitchFamily="49" charset="0"/>
                      </a:endParaRPr>
                    </a:p>
                  </a:txBody>
                  <a:tcPr/>
                </a:tc>
                <a:extLst>
                  <a:ext uri="{0D108BD9-81ED-4DB2-BD59-A6C34878D82A}">
                    <a16:rowId xmlns:a16="http://schemas.microsoft.com/office/drawing/2014/main" val="624484024"/>
                  </a:ext>
                </a:extLst>
              </a:tr>
              <a:tr h="533797">
                <a:tc>
                  <a:txBody>
                    <a:bodyPr/>
                    <a:lstStyle/>
                    <a:p>
                      <a:pPr algn="ctr"/>
                      <a:r>
                        <a:rPr lang="en-SG" sz="2000" dirty="0" err="1">
                          <a:latin typeface="Consolas" panose="020B0609020204030204" pitchFamily="49" charset="0"/>
                        </a:rPr>
                        <a:t>stream_append</a:t>
                      </a:r>
                      <a:endParaRPr lang="en-SG" sz="2000" dirty="0">
                        <a:latin typeface="Consolas" panose="020B0609020204030204" pitchFamily="49" charset="0"/>
                      </a:endParaRPr>
                    </a:p>
                  </a:txBody>
                  <a:tcPr/>
                </a:tc>
                <a:tc>
                  <a:txBody>
                    <a:bodyPr/>
                    <a:lstStyle/>
                    <a:p>
                      <a:pPr algn="ctr"/>
                      <a:r>
                        <a:rPr lang="en-US" sz="2000" dirty="0">
                          <a:latin typeface="Consolas" panose="020B0609020204030204" pitchFamily="49" charset="0"/>
                        </a:rPr>
                        <a:t>append</a:t>
                      </a:r>
                      <a:endParaRPr lang="en-SG" sz="2000" dirty="0">
                        <a:latin typeface="Consolas" panose="020B0609020204030204" pitchFamily="49" charset="0"/>
                      </a:endParaRPr>
                    </a:p>
                  </a:txBody>
                  <a:tcPr/>
                </a:tc>
                <a:extLst>
                  <a:ext uri="{0D108BD9-81ED-4DB2-BD59-A6C34878D82A}">
                    <a16:rowId xmlns:a16="http://schemas.microsoft.com/office/drawing/2014/main" val="4210791156"/>
                  </a:ext>
                </a:extLst>
              </a:tr>
              <a:tr h="533797">
                <a:tc>
                  <a:txBody>
                    <a:bodyPr/>
                    <a:lstStyle/>
                    <a:p>
                      <a:pPr algn="ctr"/>
                      <a:r>
                        <a:rPr lang="en-US" sz="2000" dirty="0" err="1">
                          <a:latin typeface="Consolas" panose="020B0609020204030204" pitchFamily="49" charset="0"/>
                        </a:rPr>
                        <a:t>Etc</a:t>
                      </a:r>
                      <a:r>
                        <a:rPr lang="en-US" sz="2000" dirty="0">
                          <a:latin typeface="Consolas" panose="020B0609020204030204" pitchFamily="49" charset="0"/>
                        </a:rPr>
                        <a:t>…</a:t>
                      </a:r>
                      <a:endParaRPr lang="en-SG" sz="2000" dirty="0">
                        <a:latin typeface="Consolas" panose="020B0609020204030204" pitchFamily="49" charset="0"/>
                      </a:endParaRPr>
                    </a:p>
                  </a:txBody>
                  <a:tcPr/>
                </a:tc>
                <a:tc>
                  <a:txBody>
                    <a:bodyPr/>
                    <a:lstStyle/>
                    <a:p>
                      <a:pPr algn="ctr"/>
                      <a:r>
                        <a:rPr lang="en-US" sz="2000" dirty="0">
                          <a:latin typeface="Consolas" panose="020B0609020204030204" pitchFamily="49" charset="0"/>
                        </a:rPr>
                        <a:t>Etc..</a:t>
                      </a:r>
                      <a:endParaRPr lang="en-SG" sz="2000" dirty="0">
                        <a:latin typeface="Consolas" panose="020B0609020204030204" pitchFamily="49" charset="0"/>
                      </a:endParaRPr>
                    </a:p>
                  </a:txBody>
                  <a:tcPr/>
                </a:tc>
                <a:extLst>
                  <a:ext uri="{0D108BD9-81ED-4DB2-BD59-A6C34878D82A}">
                    <a16:rowId xmlns:a16="http://schemas.microsoft.com/office/drawing/2014/main" val="196082027"/>
                  </a:ext>
                </a:extLst>
              </a:tr>
            </a:tbl>
          </a:graphicData>
        </a:graphic>
      </p:graphicFrame>
    </p:spTree>
    <p:extLst>
      <p:ext uri="{BB962C8B-B14F-4D97-AF65-F5344CB8AC3E}">
        <p14:creationId xmlns:p14="http://schemas.microsoft.com/office/powerpoint/2010/main" val="345974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AF75-2795-442B-9C19-6FD7434C40A4}"/>
              </a:ext>
            </a:extLst>
          </p:cNvPr>
          <p:cNvSpPr>
            <a:spLocks noGrp="1"/>
          </p:cNvSpPr>
          <p:nvPr>
            <p:ph type="title"/>
          </p:nvPr>
        </p:nvSpPr>
        <p:spPr/>
        <p:txBody>
          <a:bodyPr/>
          <a:lstStyle/>
          <a:p>
            <a:r>
              <a:rPr lang="en-US" dirty="0"/>
              <a:t>Consequences</a:t>
            </a:r>
            <a:endParaRPr lang="en-SG" dirty="0"/>
          </a:p>
        </p:txBody>
      </p:sp>
      <p:sp>
        <p:nvSpPr>
          <p:cNvPr id="3" name="Content Placeholder 2">
            <a:extLst>
              <a:ext uri="{FF2B5EF4-FFF2-40B4-BE49-F238E27FC236}">
                <a16:creationId xmlns:a16="http://schemas.microsoft.com/office/drawing/2014/main" id="{4DEE715C-D2FD-4B52-8A19-B3CFF9727389}"/>
              </a:ext>
            </a:extLst>
          </p:cNvPr>
          <p:cNvSpPr>
            <a:spLocks noGrp="1"/>
          </p:cNvSpPr>
          <p:nvPr>
            <p:ph idx="1"/>
          </p:nvPr>
        </p:nvSpPr>
        <p:spPr/>
        <p:txBody>
          <a:bodyPr/>
          <a:lstStyle/>
          <a:p>
            <a:r>
              <a:rPr lang="en-US" dirty="0"/>
              <a:t>Therefore, the result of being able to delay your evaluation until you need it, is that you can have infinite list (because you don’t need to evaluate everything, you just have the head, and the tail just contains the nullary function)</a:t>
            </a:r>
          </a:p>
          <a:p>
            <a:r>
              <a:rPr lang="en-US" dirty="0"/>
              <a:t>However, being able to have infinite list would result in more complex expressions, such as generating infinite sequence and some very clever examples from the lecture (such as fibs)</a:t>
            </a:r>
          </a:p>
          <a:p>
            <a:endParaRPr lang="en-SG" dirty="0"/>
          </a:p>
        </p:txBody>
      </p:sp>
      <p:sp>
        <p:nvSpPr>
          <p:cNvPr id="4" name="Date Placeholder 3">
            <a:extLst>
              <a:ext uri="{FF2B5EF4-FFF2-40B4-BE49-F238E27FC236}">
                <a16:creationId xmlns:a16="http://schemas.microsoft.com/office/drawing/2014/main" id="{498DEAA0-D676-4688-8BB5-8A94587BF440}"/>
              </a:ext>
            </a:extLst>
          </p:cNvPr>
          <p:cNvSpPr>
            <a:spLocks noGrp="1"/>
          </p:cNvSpPr>
          <p:nvPr>
            <p:ph type="dt" sz="half" idx="10"/>
          </p:nvPr>
        </p:nvSpPr>
        <p:spPr/>
        <p:txBody>
          <a:bodyPr/>
          <a:lstStyle/>
          <a:p>
            <a:fld id="{3CD7D432-0721-49AA-AAFE-59110EB3901F}" type="datetime1">
              <a:rPr lang="en-SG" smtClean="0"/>
              <a:t>20/10/2021</a:t>
            </a:fld>
            <a:endParaRPr lang="en-SG"/>
          </a:p>
        </p:txBody>
      </p:sp>
      <p:sp>
        <p:nvSpPr>
          <p:cNvPr id="5" name="Footer Placeholder 4">
            <a:extLst>
              <a:ext uri="{FF2B5EF4-FFF2-40B4-BE49-F238E27FC236}">
                <a16:creationId xmlns:a16="http://schemas.microsoft.com/office/drawing/2014/main" id="{A3FACB89-7765-4AF6-B54E-E26194F1742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C5C3E0D-99A6-4B27-8A73-D5E3FE3370AC}"/>
              </a:ext>
            </a:extLst>
          </p:cNvPr>
          <p:cNvSpPr>
            <a:spLocks noGrp="1"/>
          </p:cNvSpPr>
          <p:nvPr>
            <p:ph type="sldNum" sz="quarter" idx="12"/>
          </p:nvPr>
        </p:nvSpPr>
        <p:spPr/>
        <p:txBody>
          <a:bodyPr/>
          <a:lstStyle/>
          <a:p>
            <a:fld id="{04A9AAEA-7081-4BCC-A862-1D5154AE1B90}" type="slidenum">
              <a:rPr lang="en-SG" smtClean="0"/>
              <a:t>9</a:t>
            </a:fld>
            <a:endParaRPr lang="en-SG"/>
          </a:p>
        </p:txBody>
      </p:sp>
    </p:spTree>
    <p:extLst>
      <p:ext uri="{BB962C8B-B14F-4D97-AF65-F5344CB8AC3E}">
        <p14:creationId xmlns:p14="http://schemas.microsoft.com/office/powerpoint/2010/main" val="3659547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TotalTime>
  <Words>874</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Consolas</vt:lpstr>
      <vt:lpstr>Times New Roman</vt:lpstr>
      <vt:lpstr>Office Theme</vt:lpstr>
      <vt:lpstr>CS1101S Studio Session  Week 11 Stream</vt:lpstr>
      <vt:lpstr>Table of Contents </vt:lpstr>
      <vt:lpstr>First Thing First</vt:lpstr>
      <vt:lpstr>Stream</vt:lpstr>
      <vt:lpstr>Stream</vt:lpstr>
      <vt:lpstr>Stream</vt:lpstr>
      <vt:lpstr>Reiterate what you have learnt before</vt:lpstr>
      <vt:lpstr>Similar Methods (Full docs is here)</vt:lpstr>
      <vt:lpstr>Consequences</vt:lpstr>
      <vt:lpstr>Unique Example for stream </vt:lpstr>
      <vt:lpstr>Generating the sequence of power</vt:lpstr>
      <vt:lpstr>Generating the sequence of power</vt:lpstr>
      <vt:lpstr>Stream Memoization</vt:lpstr>
      <vt:lpstr>Memoization Applying memo_fun</vt:lpstr>
      <vt:lpstr>Memoization After calling mfun </vt:lpstr>
      <vt:lpstr>Memoization, Applying fun()</vt:lpstr>
      <vt:lpstr>Memoization, Mutate already_run Variable</vt:lpstr>
      <vt:lpstr>Memoization, Store the result</vt:lpstr>
      <vt:lpstr>Exercise</vt:lpstr>
      <vt:lpstr>Studio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Lauw</dc:creator>
  <cp:lastModifiedBy>Simon Julian Lauw</cp:lastModifiedBy>
  <cp:revision>31</cp:revision>
  <dcterms:created xsi:type="dcterms:W3CDTF">2021-08-12T02:15:55Z</dcterms:created>
  <dcterms:modified xsi:type="dcterms:W3CDTF">2021-10-20T06:53:57Z</dcterms:modified>
</cp:coreProperties>
</file>