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8" r:id="rId2"/>
    <p:sldId id="259" r:id="rId3"/>
    <p:sldId id="263" r:id="rId4"/>
    <p:sldId id="282" r:id="rId5"/>
    <p:sldId id="283" r:id="rId6"/>
    <p:sldId id="285" r:id="rId7"/>
    <p:sldId id="288" r:id="rId8"/>
    <p:sldId id="289" r:id="rId9"/>
    <p:sldId id="286" r:id="rId10"/>
    <p:sldId id="292" r:id="rId11"/>
    <p:sldId id="290" r:id="rId12"/>
    <p:sldId id="291" r:id="rId13"/>
    <p:sldId id="281"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3342" autoAdjust="0"/>
  </p:normalViewPr>
  <p:slideViewPr>
    <p:cSldViewPr snapToGrid="0">
      <p:cViewPr varScale="1">
        <p:scale>
          <a:sx n="80" d="100"/>
          <a:sy n="80" d="100"/>
        </p:scale>
        <p:origin x="78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2" Type="http://schemas.openxmlformats.org/officeDocument/2006/relationships/image" Target="../media/image4.svg"/><Relationship Id="rId1" Type="http://schemas.openxmlformats.org/officeDocument/2006/relationships/image" Target="../media/image3.png"/></Relationships>
</file>

<file path=ppt/diagrams/_rels/drawing1.xml.rels><?xml version="1.0" encoding="UTF-8" standalone="yes"?>
<Relationships xmlns="http://schemas.openxmlformats.org/package/2006/relationships"><Relationship Id="rId2" Type="http://schemas.openxmlformats.org/officeDocument/2006/relationships/image" Target="../media/image4.svg"/><Relationship Id="rId1" Type="http://schemas.openxmlformats.org/officeDocument/2006/relationships/image" Target="../media/image3.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C849BD1-C5EF-4D76-8085-495EB0099CFA}" type="doc">
      <dgm:prSet loTypeId="urn:microsoft.com/office/officeart/2018/2/layout/IconVerticalSolidList" loCatId="icon" qsTypeId="urn:microsoft.com/office/officeart/2005/8/quickstyle/simple4" qsCatId="simple" csTypeId="urn:microsoft.com/office/officeart/2005/8/colors/accent1_2" csCatId="accent1" phldr="1"/>
      <dgm:spPr/>
      <dgm:t>
        <a:bodyPr/>
        <a:lstStyle/>
        <a:p>
          <a:endParaRPr lang="en-US"/>
        </a:p>
      </dgm:t>
    </dgm:pt>
    <dgm:pt modelId="{1FBB8512-3B13-4445-A7F6-D1E43E38A538}">
      <dgm:prSet/>
      <dgm:spPr/>
      <dgm:t>
        <a:bodyPr/>
        <a:lstStyle/>
        <a:p>
          <a:pPr>
            <a:lnSpc>
              <a:spcPct val="100000"/>
            </a:lnSpc>
          </a:pPr>
          <a:r>
            <a:rPr lang="en-SG" dirty="0"/>
            <a:t>Key Idea in Programming</a:t>
          </a:r>
        </a:p>
      </dgm:t>
    </dgm:pt>
    <dgm:pt modelId="{79157F22-B64E-4DC7-A501-940F3F00469E}" type="parTrans" cxnId="{32730926-A6D4-4583-BC89-3DA1067D072C}">
      <dgm:prSet/>
      <dgm:spPr/>
      <dgm:t>
        <a:bodyPr/>
        <a:lstStyle/>
        <a:p>
          <a:endParaRPr lang="en-US"/>
        </a:p>
      </dgm:t>
    </dgm:pt>
    <dgm:pt modelId="{DDF349DC-0425-424D-9582-C54A9D11F8DC}" type="sibTrans" cxnId="{32730926-A6D4-4583-BC89-3DA1067D072C}">
      <dgm:prSet/>
      <dgm:spPr/>
      <dgm:t>
        <a:bodyPr/>
        <a:lstStyle/>
        <a:p>
          <a:endParaRPr lang="en-US"/>
        </a:p>
      </dgm:t>
    </dgm:pt>
    <dgm:pt modelId="{87D7CA38-2693-4402-9C78-1924F38BB252}">
      <dgm:prSet/>
      <dgm:spPr/>
      <dgm:t>
        <a:bodyPr/>
        <a:lstStyle/>
        <a:p>
          <a:pPr>
            <a:lnSpc>
              <a:spcPct val="100000"/>
            </a:lnSpc>
          </a:pPr>
          <a:r>
            <a:rPr lang="en-US" dirty="0"/>
            <a:t>Studio Sheet</a:t>
          </a:r>
        </a:p>
      </dgm:t>
    </dgm:pt>
    <dgm:pt modelId="{4709F0CC-558D-4BEC-9C79-680A174CF09B}" type="parTrans" cxnId="{FF299F36-2965-40AF-BE16-5EA020B38CDF}">
      <dgm:prSet/>
      <dgm:spPr/>
      <dgm:t>
        <a:bodyPr/>
        <a:lstStyle/>
        <a:p>
          <a:endParaRPr lang="en-SG"/>
        </a:p>
      </dgm:t>
    </dgm:pt>
    <dgm:pt modelId="{D65C1131-1F1E-4C59-ADD3-46696476F255}" type="sibTrans" cxnId="{FF299F36-2965-40AF-BE16-5EA020B38CDF}">
      <dgm:prSet/>
      <dgm:spPr/>
      <dgm:t>
        <a:bodyPr/>
        <a:lstStyle/>
        <a:p>
          <a:endParaRPr lang="en-SG"/>
        </a:p>
      </dgm:t>
    </dgm:pt>
    <dgm:pt modelId="{665B1031-A33E-4EBA-A4A8-EA97668466BF}">
      <dgm:prSet/>
      <dgm:spPr/>
      <dgm:t>
        <a:bodyPr/>
        <a:lstStyle/>
        <a:p>
          <a:pPr>
            <a:lnSpc>
              <a:spcPct val="100000"/>
            </a:lnSpc>
          </a:pPr>
          <a:r>
            <a:rPr lang="en-SG" dirty="0"/>
            <a:t>Metacircular Evaluator </a:t>
          </a:r>
        </a:p>
      </dgm:t>
    </dgm:pt>
    <dgm:pt modelId="{9D8B23D6-CB35-4FE7-BDD8-FD91C39341E9}" type="parTrans" cxnId="{54401070-5F81-4C79-A864-D4059EEE8684}">
      <dgm:prSet/>
      <dgm:spPr/>
      <dgm:t>
        <a:bodyPr/>
        <a:lstStyle/>
        <a:p>
          <a:endParaRPr lang="en-SG"/>
        </a:p>
      </dgm:t>
    </dgm:pt>
    <dgm:pt modelId="{3382856D-82AC-4013-A493-271E6B28A1B7}" type="sibTrans" cxnId="{54401070-5F81-4C79-A864-D4059EEE8684}">
      <dgm:prSet/>
      <dgm:spPr/>
      <dgm:t>
        <a:bodyPr/>
        <a:lstStyle/>
        <a:p>
          <a:endParaRPr lang="en-SG"/>
        </a:p>
      </dgm:t>
    </dgm:pt>
    <dgm:pt modelId="{79BA38A1-DFD7-4B22-AB38-856210F2E67A}" type="pres">
      <dgm:prSet presAssocID="{DC849BD1-C5EF-4D76-8085-495EB0099CFA}" presName="root" presStyleCnt="0">
        <dgm:presLayoutVars>
          <dgm:dir/>
          <dgm:resizeHandles val="exact"/>
        </dgm:presLayoutVars>
      </dgm:prSet>
      <dgm:spPr/>
    </dgm:pt>
    <dgm:pt modelId="{18AFA009-1B82-47C2-9FF9-CF612039DDFE}" type="pres">
      <dgm:prSet presAssocID="{1FBB8512-3B13-4445-A7F6-D1E43E38A538}" presName="compNode" presStyleCnt="0"/>
      <dgm:spPr/>
    </dgm:pt>
    <dgm:pt modelId="{5C9AD00F-55BC-49D8-B023-C3E57F186A3F}" type="pres">
      <dgm:prSet presAssocID="{1FBB8512-3B13-4445-A7F6-D1E43E38A538}" presName="bgRect" presStyleLbl="bgShp" presStyleIdx="0" presStyleCnt="3" custLinFactNeighborY="1745"/>
      <dgm:spPr/>
    </dgm:pt>
    <dgm:pt modelId="{56D57797-1E1F-4430-8E90-0AC038407FE9}" type="pres">
      <dgm:prSet presAssocID="{1FBB8512-3B13-4445-A7F6-D1E43E38A538}"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Books"/>
        </a:ext>
      </dgm:extLst>
    </dgm:pt>
    <dgm:pt modelId="{127BA6CB-F459-4552-B61E-F064A81FEE82}" type="pres">
      <dgm:prSet presAssocID="{1FBB8512-3B13-4445-A7F6-D1E43E38A538}" presName="spaceRect" presStyleCnt="0"/>
      <dgm:spPr/>
    </dgm:pt>
    <dgm:pt modelId="{64EFD95A-5454-4EBF-827E-6619A9E67867}" type="pres">
      <dgm:prSet presAssocID="{1FBB8512-3B13-4445-A7F6-D1E43E38A538}" presName="parTx" presStyleLbl="revTx" presStyleIdx="0" presStyleCnt="3">
        <dgm:presLayoutVars>
          <dgm:chMax val="0"/>
          <dgm:chPref val="0"/>
        </dgm:presLayoutVars>
      </dgm:prSet>
      <dgm:spPr/>
    </dgm:pt>
    <dgm:pt modelId="{BB1892BC-DDA1-47B4-BC2D-4C980DC1AACD}" type="pres">
      <dgm:prSet presAssocID="{DDF349DC-0425-424D-9582-C54A9D11F8DC}" presName="sibTrans" presStyleCnt="0"/>
      <dgm:spPr/>
    </dgm:pt>
    <dgm:pt modelId="{B84BDDD5-D488-4A89-82B3-9F110679E77D}" type="pres">
      <dgm:prSet presAssocID="{665B1031-A33E-4EBA-A4A8-EA97668466BF}" presName="compNode" presStyleCnt="0"/>
      <dgm:spPr/>
    </dgm:pt>
    <dgm:pt modelId="{441009F1-5EC0-457B-BAEF-64966260D2AA}" type="pres">
      <dgm:prSet presAssocID="{665B1031-A33E-4EBA-A4A8-EA97668466BF}" presName="bgRect" presStyleLbl="bgShp" presStyleIdx="1" presStyleCnt="3"/>
      <dgm:spPr/>
    </dgm:pt>
    <dgm:pt modelId="{3F0B6DA4-E47A-412D-8B68-55C69E46210C}" type="pres">
      <dgm:prSet presAssocID="{665B1031-A33E-4EBA-A4A8-EA97668466BF}" presName="iconRect" presStyleLbl="node1" presStyleIdx="1"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Books"/>
        </a:ext>
      </dgm:extLst>
    </dgm:pt>
    <dgm:pt modelId="{57F19C44-5467-4B7E-B53A-479E3A51C8E4}" type="pres">
      <dgm:prSet presAssocID="{665B1031-A33E-4EBA-A4A8-EA97668466BF}" presName="spaceRect" presStyleCnt="0"/>
      <dgm:spPr/>
    </dgm:pt>
    <dgm:pt modelId="{9820A196-B645-4FE3-B579-FA3E8A597AD8}" type="pres">
      <dgm:prSet presAssocID="{665B1031-A33E-4EBA-A4A8-EA97668466BF}" presName="parTx" presStyleLbl="revTx" presStyleIdx="1" presStyleCnt="3">
        <dgm:presLayoutVars>
          <dgm:chMax val="0"/>
          <dgm:chPref val="0"/>
        </dgm:presLayoutVars>
      </dgm:prSet>
      <dgm:spPr/>
    </dgm:pt>
    <dgm:pt modelId="{14781460-07B5-4EE8-8023-973628709BC2}" type="pres">
      <dgm:prSet presAssocID="{3382856D-82AC-4013-A493-271E6B28A1B7}" presName="sibTrans" presStyleCnt="0"/>
      <dgm:spPr/>
    </dgm:pt>
    <dgm:pt modelId="{2A2DB586-AB0C-4740-BC9A-1B8787146BC7}" type="pres">
      <dgm:prSet presAssocID="{87D7CA38-2693-4402-9C78-1924F38BB252}" presName="compNode" presStyleCnt="0"/>
      <dgm:spPr/>
    </dgm:pt>
    <dgm:pt modelId="{91EE02EC-45BB-4EFE-9519-41E953AF48A1}" type="pres">
      <dgm:prSet presAssocID="{87D7CA38-2693-4402-9C78-1924F38BB252}" presName="bgRect" presStyleLbl="bgShp" presStyleIdx="2" presStyleCnt="3" custLinFactNeighborX="-10418" custLinFactNeighborY="-728"/>
      <dgm:spPr/>
    </dgm:pt>
    <dgm:pt modelId="{40548140-2443-499E-9F5F-90654F449E26}" type="pres">
      <dgm:prSet presAssocID="{87D7CA38-2693-4402-9C78-1924F38BB252}" presName="iconRect" presStyleLbl="node1" presStyleIdx="2"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Books"/>
        </a:ext>
      </dgm:extLst>
    </dgm:pt>
    <dgm:pt modelId="{B6BEACBF-E0B4-4146-8101-8FBE5C7E8CAC}" type="pres">
      <dgm:prSet presAssocID="{87D7CA38-2693-4402-9C78-1924F38BB252}" presName="spaceRect" presStyleCnt="0"/>
      <dgm:spPr/>
    </dgm:pt>
    <dgm:pt modelId="{B55AF031-2C8E-485F-A39F-DFB7F42C62B6}" type="pres">
      <dgm:prSet presAssocID="{87D7CA38-2693-4402-9C78-1924F38BB252}" presName="parTx" presStyleLbl="revTx" presStyleIdx="2" presStyleCnt="3">
        <dgm:presLayoutVars>
          <dgm:chMax val="0"/>
          <dgm:chPref val="0"/>
        </dgm:presLayoutVars>
      </dgm:prSet>
      <dgm:spPr/>
    </dgm:pt>
  </dgm:ptLst>
  <dgm:cxnLst>
    <dgm:cxn modelId="{4041D61F-6B4E-490D-9C9A-4DF3AD8B6655}" type="presOf" srcId="{665B1031-A33E-4EBA-A4A8-EA97668466BF}" destId="{9820A196-B645-4FE3-B579-FA3E8A597AD8}" srcOrd="0" destOrd="0" presId="urn:microsoft.com/office/officeart/2018/2/layout/IconVerticalSolidList"/>
    <dgm:cxn modelId="{32730926-A6D4-4583-BC89-3DA1067D072C}" srcId="{DC849BD1-C5EF-4D76-8085-495EB0099CFA}" destId="{1FBB8512-3B13-4445-A7F6-D1E43E38A538}" srcOrd="0" destOrd="0" parTransId="{79157F22-B64E-4DC7-A501-940F3F00469E}" sibTransId="{DDF349DC-0425-424D-9582-C54A9D11F8DC}"/>
    <dgm:cxn modelId="{5CC15B30-F7FA-4381-9472-6303F60E1B0B}" type="presOf" srcId="{1FBB8512-3B13-4445-A7F6-D1E43E38A538}" destId="{64EFD95A-5454-4EBF-827E-6619A9E67867}" srcOrd="0" destOrd="0" presId="urn:microsoft.com/office/officeart/2018/2/layout/IconVerticalSolidList"/>
    <dgm:cxn modelId="{FF299F36-2965-40AF-BE16-5EA020B38CDF}" srcId="{DC849BD1-C5EF-4D76-8085-495EB0099CFA}" destId="{87D7CA38-2693-4402-9C78-1924F38BB252}" srcOrd="2" destOrd="0" parTransId="{4709F0CC-558D-4BEC-9C79-680A174CF09B}" sibTransId="{D65C1131-1F1E-4C59-ADD3-46696476F255}"/>
    <dgm:cxn modelId="{54401070-5F81-4C79-A864-D4059EEE8684}" srcId="{DC849BD1-C5EF-4D76-8085-495EB0099CFA}" destId="{665B1031-A33E-4EBA-A4A8-EA97668466BF}" srcOrd="1" destOrd="0" parTransId="{9D8B23D6-CB35-4FE7-BDD8-FD91C39341E9}" sibTransId="{3382856D-82AC-4013-A493-271E6B28A1B7}"/>
    <dgm:cxn modelId="{4AA0B774-EFFD-4ECD-9A76-0EB8A12F42F6}" type="presOf" srcId="{DC849BD1-C5EF-4D76-8085-495EB0099CFA}" destId="{79BA38A1-DFD7-4B22-AB38-856210F2E67A}" srcOrd="0" destOrd="0" presId="urn:microsoft.com/office/officeart/2018/2/layout/IconVerticalSolidList"/>
    <dgm:cxn modelId="{05497AA0-94E3-466E-B858-263E477FC8B3}" type="presOf" srcId="{87D7CA38-2693-4402-9C78-1924F38BB252}" destId="{B55AF031-2C8E-485F-A39F-DFB7F42C62B6}" srcOrd="0" destOrd="0" presId="urn:microsoft.com/office/officeart/2018/2/layout/IconVerticalSolidList"/>
    <dgm:cxn modelId="{BC44F408-3E0B-47AD-B86F-76DE2205AAD2}" type="presParOf" srcId="{79BA38A1-DFD7-4B22-AB38-856210F2E67A}" destId="{18AFA009-1B82-47C2-9FF9-CF612039DDFE}" srcOrd="0" destOrd="0" presId="urn:microsoft.com/office/officeart/2018/2/layout/IconVerticalSolidList"/>
    <dgm:cxn modelId="{003FFAFD-1FC3-4462-B21F-FE873755CF5B}" type="presParOf" srcId="{18AFA009-1B82-47C2-9FF9-CF612039DDFE}" destId="{5C9AD00F-55BC-49D8-B023-C3E57F186A3F}" srcOrd="0" destOrd="0" presId="urn:microsoft.com/office/officeart/2018/2/layout/IconVerticalSolidList"/>
    <dgm:cxn modelId="{AF140546-3E51-41DD-B791-B3404AA99025}" type="presParOf" srcId="{18AFA009-1B82-47C2-9FF9-CF612039DDFE}" destId="{56D57797-1E1F-4430-8E90-0AC038407FE9}" srcOrd="1" destOrd="0" presId="urn:microsoft.com/office/officeart/2018/2/layout/IconVerticalSolidList"/>
    <dgm:cxn modelId="{AB2A05DE-F70E-4A97-AFDE-6F2B318F5269}" type="presParOf" srcId="{18AFA009-1B82-47C2-9FF9-CF612039DDFE}" destId="{127BA6CB-F459-4552-B61E-F064A81FEE82}" srcOrd="2" destOrd="0" presId="urn:microsoft.com/office/officeart/2018/2/layout/IconVerticalSolidList"/>
    <dgm:cxn modelId="{E2A1F62B-B6EF-41CE-9BBE-FBCE2F68FF12}" type="presParOf" srcId="{18AFA009-1B82-47C2-9FF9-CF612039DDFE}" destId="{64EFD95A-5454-4EBF-827E-6619A9E67867}" srcOrd="3" destOrd="0" presId="urn:microsoft.com/office/officeart/2018/2/layout/IconVerticalSolidList"/>
    <dgm:cxn modelId="{993223F0-726F-43A8-939D-8B854E6C6AAD}" type="presParOf" srcId="{79BA38A1-DFD7-4B22-AB38-856210F2E67A}" destId="{BB1892BC-DDA1-47B4-BC2D-4C980DC1AACD}" srcOrd="1" destOrd="0" presId="urn:microsoft.com/office/officeart/2018/2/layout/IconVerticalSolidList"/>
    <dgm:cxn modelId="{D31FC8D3-B81D-4B50-8F9B-9DFBC2B9C637}" type="presParOf" srcId="{79BA38A1-DFD7-4B22-AB38-856210F2E67A}" destId="{B84BDDD5-D488-4A89-82B3-9F110679E77D}" srcOrd="2" destOrd="0" presId="urn:microsoft.com/office/officeart/2018/2/layout/IconVerticalSolidList"/>
    <dgm:cxn modelId="{C628BBFB-A67C-486F-93D9-DC73E3CAECA4}" type="presParOf" srcId="{B84BDDD5-D488-4A89-82B3-9F110679E77D}" destId="{441009F1-5EC0-457B-BAEF-64966260D2AA}" srcOrd="0" destOrd="0" presId="urn:microsoft.com/office/officeart/2018/2/layout/IconVerticalSolidList"/>
    <dgm:cxn modelId="{80DF20FB-A966-4AED-92C6-5E8259ECC914}" type="presParOf" srcId="{B84BDDD5-D488-4A89-82B3-9F110679E77D}" destId="{3F0B6DA4-E47A-412D-8B68-55C69E46210C}" srcOrd="1" destOrd="0" presId="urn:microsoft.com/office/officeart/2018/2/layout/IconVerticalSolidList"/>
    <dgm:cxn modelId="{1B291616-251A-4C1A-A795-3760B53F6062}" type="presParOf" srcId="{B84BDDD5-D488-4A89-82B3-9F110679E77D}" destId="{57F19C44-5467-4B7E-B53A-479E3A51C8E4}" srcOrd="2" destOrd="0" presId="urn:microsoft.com/office/officeart/2018/2/layout/IconVerticalSolidList"/>
    <dgm:cxn modelId="{E31A7C3C-EBE2-4C26-8C27-8D5A2E60332E}" type="presParOf" srcId="{B84BDDD5-D488-4A89-82B3-9F110679E77D}" destId="{9820A196-B645-4FE3-B579-FA3E8A597AD8}" srcOrd="3" destOrd="0" presId="urn:microsoft.com/office/officeart/2018/2/layout/IconVerticalSolidList"/>
    <dgm:cxn modelId="{C2361F14-702A-4559-BC55-D64295C7D07D}" type="presParOf" srcId="{79BA38A1-DFD7-4B22-AB38-856210F2E67A}" destId="{14781460-07B5-4EE8-8023-973628709BC2}" srcOrd="3" destOrd="0" presId="urn:microsoft.com/office/officeart/2018/2/layout/IconVerticalSolidList"/>
    <dgm:cxn modelId="{2BD5357A-0788-4B63-AE69-7711C0C2D7FD}" type="presParOf" srcId="{79BA38A1-DFD7-4B22-AB38-856210F2E67A}" destId="{2A2DB586-AB0C-4740-BC9A-1B8787146BC7}" srcOrd="4" destOrd="0" presId="urn:microsoft.com/office/officeart/2018/2/layout/IconVerticalSolidList"/>
    <dgm:cxn modelId="{5931B7BE-715B-4B9C-AC4E-01D4894AA3D5}" type="presParOf" srcId="{2A2DB586-AB0C-4740-BC9A-1B8787146BC7}" destId="{91EE02EC-45BB-4EFE-9519-41E953AF48A1}" srcOrd="0" destOrd="0" presId="urn:microsoft.com/office/officeart/2018/2/layout/IconVerticalSolidList"/>
    <dgm:cxn modelId="{106B1187-5551-4F30-B3FC-7855C1D704EB}" type="presParOf" srcId="{2A2DB586-AB0C-4740-BC9A-1B8787146BC7}" destId="{40548140-2443-499E-9F5F-90654F449E26}" srcOrd="1" destOrd="0" presId="urn:microsoft.com/office/officeart/2018/2/layout/IconVerticalSolidList"/>
    <dgm:cxn modelId="{BAFDB8EA-FF9A-44BF-808C-CE9379E0E105}" type="presParOf" srcId="{2A2DB586-AB0C-4740-BC9A-1B8787146BC7}" destId="{B6BEACBF-E0B4-4146-8101-8FBE5C7E8CAC}" srcOrd="2" destOrd="0" presId="urn:microsoft.com/office/officeart/2018/2/layout/IconVerticalSolidList"/>
    <dgm:cxn modelId="{CF591749-98E4-4D0A-BB3C-E0B1D991354D}" type="presParOf" srcId="{2A2DB586-AB0C-4740-BC9A-1B8787146BC7}" destId="{B55AF031-2C8E-485F-A39F-DFB7F42C62B6}"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9AD00F-55BC-49D8-B023-C3E57F186A3F}">
      <dsp:nvSpPr>
        <dsp:cNvPr id="0" name=""/>
        <dsp:cNvSpPr/>
      </dsp:nvSpPr>
      <dsp:spPr>
        <a:xfrm>
          <a:off x="0" y="22220"/>
          <a:ext cx="105156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56D57797-1E1F-4430-8E90-0AC038407FE9}">
      <dsp:nvSpPr>
        <dsp:cNvPr id="0" name=""/>
        <dsp:cNvSpPr/>
      </dsp:nvSpPr>
      <dsp:spPr>
        <a:xfrm>
          <a:off x="375988" y="280191"/>
          <a:ext cx="683614" cy="6836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64EFD95A-5454-4EBF-827E-6619A9E67867}">
      <dsp:nvSpPr>
        <dsp:cNvPr id="0" name=""/>
        <dsp:cNvSpPr/>
      </dsp:nvSpPr>
      <dsp:spPr>
        <a:xfrm>
          <a:off x="1435590" y="53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111250">
            <a:lnSpc>
              <a:spcPct val="100000"/>
            </a:lnSpc>
            <a:spcBef>
              <a:spcPct val="0"/>
            </a:spcBef>
            <a:spcAft>
              <a:spcPct val="35000"/>
            </a:spcAft>
            <a:buNone/>
          </a:pPr>
          <a:r>
            <a:rPr lang="en-SG" sz="2500" kern="1200" dirty="0"/>
            <a:t>Key Idea in Programming</a:t>
          </a:r>
        </a:p>
      </dsp:txBody>
      <dsp:txXfrm>
        <a:off x="1435590" y="531"/>
        <a:ext cx="9080009" cy="1242935"/>
      </dsp:txXfrm>
    </dsp:sp>
    <dsp:sp modelId="{441009F1-5EC0-457B-BAEF-64966260D2AA}">
      <dsp:nvSpPr>
        <dsp:cNvPr id="0" name=""/>
        <dsp:cNvSpPr/>
      </dsp:nvSpPr>
      <dsp:spPr>
        <a:xfrm>
          <a:off x="0" y="1554201"/>
          <a:ext cx="105156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3F0B6DA4-E47A-412D-8B68-55C69E46210C}">
      <dsp:nvSpPr>
        <dsp:cNvPr id="0" name=""/>
        <dsp:cNvSpPr/>
      </dsp:nvSpPr>
      <dsp:spPr>
        <a:xfrm>
          <a:off x="375988" y="1833861"/>
          <a:ext cx="683614" cy="6836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9820A196-B645-4FE3-B579-FA3E8A597AD8}">
      <dsp:nvSpPr>
        <dsp:cNvPr id="0" name=""/>
        <dsp:cNvSpPr/>
      </dsp:nvSpPr>
      <dsp:spPr>
        <a:xfrm>
          <a:off x="1435590" y="155420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111250">
            <a:lnSpc>
              <a:spcPct val="100000"/>
            </a:lnSpc>
            <a:spcBef>
              <a:spcPct val="0"/>
            </a:spcBef>
            <a:spcAft>
              <a:spcPct val="35000"/>
            </a:spcAft>
            <a:buNone/>
          </a:pPr>
          <a:r>
            <a:rPr lang="en-SG" sz="2500" kern="1200" dirty="0"/>
            <a:t>Metacircular Evaluator </a:t>
          </a:r>
        </a:p>
      </dsp:txBody>
      <dsp:txXfrm>
        <a:off x="1435590" y="1554201"/>
        <a:ext cx="9080009" cy="1242935"/>
      </dsp:txXfrm>
    </dsp:sp>
    <dsp:sp modelId="{91EE02EC-45BB-4EFE-9519-41E953AF48A1}">
      <dsp:nvSpPr>
        <dsp:cNvPr id="0" name=""/>
        <dsp:cNvSpPr/>
      </dsp:nvSpPr>
      <dsp:spPr>
        <a:xfrm>
          <a:off x="0" y="3098822"/>
          <a:ext cx="105156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40548140-2443-499E-9F5F-90654F449E26}">
      <dsp:nvSpPr>
        <dsp:cNvPr id="0" name=""/>
        <dsp:cNvSpPr/>
      </dsp:nvSpPr>
      <dsp:spPr>
        <a:xfrm>
          <a:off x="375988" y="3387531"/>
          <a:ext cx="683614" cy="6836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B55AF031-2C8E-485F-A39F-DFB7F42C62B6}">
      <dsp:nvSpPr>
        <dsp:cNvPr id="0" name=""/>
        <dsp:cNvSpPr/>
      </dsp:nvSpPr>
      <dsp:spPr>
        <a:xfrm>
          <a:off x="1435590" y="3107870"/>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111250">
            <a:lnSpc>
              <a:spcPct val="100000"/>
            </a:lnSpc>
            <a:spcBef>
              <a:spcPct val="0"/>
            </a:spcBef>
            <a:spcAft>
              <a:spcPct val="35000"/>
            </a:spcAft>
            <a:buNone/>
          </a:pPr>
          <a:r>
            <a:rPr lang="en-US" sz="2500" kern="1200" dirty="0"/>
            <a:t>Studio Sheet</a:t>
          </a:r>
        </a:p>
      </dsp:txBody>
      <dsp:txXfrm>
        <a:off x="1435590" y="3107870"/>
        <a:ext cx="9080009" cy="1242935"/>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91013C-F9F2-466A-81A4-F45FFEA30C80}" type="datetimeFigureOut">
              <a:rPr lang="en-SG" smtClean="0"/>
              <a:t>29/10/2021</a:t>
            </a:fld>
            <a:endParaRPr lang="en-S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A2D421D-E840-4A30-AB69-6D577F4BDF27}" type="slidenum">
              <a:rPr lang="en-SG" smtClean="0"/>
              <a:t>‹#›</a:t>
            </a:fld>
            <a:endParaRPr lang="en-SG"/>
          </a:p>
        </p:txBody>
      </p:sp>
    </p:spTree>
    <p:extLst>
      <p:ext uri="{BB962C8B-B14F-4D97-AF65-F5344CB8AC3E}">
        <p14:creationId xmlns:p14="http://schemas.microsoft.com/office/powerpoint/2010/main" val="19906051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1432CE-3AC9-4C7B-9C66-331E564C8D1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SG"/>
          </a:p>
        </p:txBody>
      </p:sp>
      <p:sp>
        <p:nvSpPr>
          <p:cNvPr id="3" name="Subtitle 2">
            <a:extLst>
              <a:ext uri="{FF2B5EF4-FFF2-40B4-BE49-F238E27FC236}">
                <a16:creationId xmlns:a16="http://schemas.microsoft.com/office/drawing/2014/main" id="{9184B268-1459-47E0-8F08-5770C24F052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G"/>
          </a:p>
        </p:txBody>
      </p:sp>
      <p:sp>
        <p:nvSpPr>
          <p:cNvPr id="4" name="Date Placeholder 3">
            <a:extLst>
              <a:ext uri="{FF2B5EF4-FFF2-40B4-BE49-F238E27FC236}">
                <a16:creationId xmlns:a16="http://schemas.microsoft.com/office/drawing/2014/main" id="{0185D308-4666-4D58-9AF6-D8BF6D31C52E}"/>
              </a:ext>
            </a:extLst>
          </p:cNvPr>
          <p:cNvSpPr>
            <a:spLocks noGrp="1"/>
          </p:cNvSpPr>
          <p:nvPr>
            <p:ph type="dt" sz="half" idx="10"/>
          </p:nvPr>
        </p:nvSpPr>
        <p:spPr/>
        <p:txBody>
          <a:bodyPr/>
          <a:lstStyle/>
          <a:p>
            <a:fld id="{4B47CAAB-37A3-4751-B31F-1B8FACB37711}" type="datetime1">
              <a:rPr lang="en-SG" smtClean="0"/>
              <a:t>29/10/2021</a:t>
            </a:fld>
            <a:endParaRPr lang="en-SG" dirty="0"/>
          </a:p>
        </p:txBody>
      </p:sp>
      <p:sp>
        <p:nvSpPr>
          <p:cNvPr id="5" name="Footer Placeholder 4">
            <a:extLst>
              <a:ext uri="{FF2B5EF4-FFF2-40B4-BE49-F238E27FC236}">
                <a16:creationId xmlns:a16="http://schemas.microsoft.com/office/drawing/2014/main" id="{006E48C7-7651-42CC-BA26-85B060A315FA}"/>
              </a:ext>
            </a:extLst>
          </p:cNvPr>
          <p:cNvSpPr>
            <a:spLocks noGrp="1"/>
          </p:cNvSpPr>
          <p:nvPr>
            <p:ph type="ftr" sz="quarter" idx="11"/>
          </p:nvPr>
        </p:nvSpPr>
        <p:spPr/>
        <p:txBody>
          <a:bodyPr/>
          <a:lstStyle/>
          <a:p>
            <a:r>
              <a:rPr lang="en-SG"/>
              <a:t>SJL/2122S1/CS1101S/4J</a:t>
            </a:r>
            <a:endParaRPr lang="en-SG" dirty="0"/>
          </a:p>
        </p:txBody>
      </p:sp>
      <p:sp>
        <p:nvSpPr>
          <p:cNvPr id="6" name="Slide Number Placeholder 5">
            <a:extLst>
              <a:ext uri="{FF2B5EF4-FFF2-40B4-BE49-F238E27FC236}">
                <a16:creationId xmlns:a16="http://schemas.microsoft.com/office/drawing/2014/main" id="{B151A873-C2F4-44D7-ACCB-3752913F1208}"/>
              </a:ext>
            </a:extLst>
          </p:cNvPr>
          <p:cNvSpPr>
            <a:spLocks noGrp="1"/>
          </p:cNvSpPr>
          <p:nvPr>
            <p:ph type="sldNum" sz="quarter" idx="12"/>
          </p:nvPr>
        </p:nvSpPr>
        <p:spPr/>
        <p:txBody>
          <a:bodyPr/>
          <a:lstStyle>
            <a:lvl1pPr>
              <a:defRPr/>
            </a:lvl1pPr>
          </a:lstStyle>
          <a:p>
            <a:r>
              <a:rPr lang="en-SG" dirty="0"/>
              <a:t>&lt;#&gt;</a:t>
            </a:r>
          </a:p>
        </p:txBody>
      </p:sp>
      <p:pic>
        <p:nvPicPr>
          <p:cNvPr id="2050" name="Picture 2" descr="A webapp designed to understand behaviour | JIN Design">
            <a:extLst>
              <a:ext uri="{FF2B5EF4-FFF2-40B4-BE49-F238E27FC236}">
                <a16:creationId xmlns:a16="http://schemas.microsoft.com/office/drawing/2014/main" id="{07ABFB9C-9667-427E-B6E5-84172F570D7E}"/>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96098" y="90037"/>
            <a:ext cx="2120098" cy="8480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91657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D81EA-1E86-4B18-87DD-E89A9267CAC0}"/>
              </a:ext>
            </a:extLst>
          </p:cNvPr>
          <p:cNvSpPr>
            <a:spLocks noGrp="1"/>
          </p:cNvSpPr>
          <p:nvPr>
            <p:ph type="title"/>
          </p:nvPr>
        </p:nvSpPr>
        <p:spPr/>
        <p:txBody>
          <a:bodyPr/>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CC3245F7-ADBB-4DE1-8573-55F5370ED7F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6DDFFE69-2B4E-4D59-8DA8-9999B15F8543}"/>
              </a:ext>
            </a:extLst>
          </p:cNvPr>
          <p:cNvSpPr>
            <a:spLocks noGrp="1"/>
          </p:cNvSpPr>
          <p:nvPr>
            <p:ph type="dt" sz="half" idx="10"/>
          </p:nvPr>
        </p:nvSpPr>
        <p:spPr/>
        <p:txBody>
          <a:bodyPr/>
          <a:lstStyle/>
          <a:p>
            <a:fld id="{393DDF3B-3278-432F-AD0E-87767DCBA59D}" type="datetime1">
              <a:rPr lang="en-SG" smtClean="0"/>
              <a:t>29/10/2021</a:t>
            </a:fld>
            <a:endParaRPr lang="en-SG"/>
          </a:p>
        </p:txBody>
      </p:sp>
      <p:sp>
        <p:nvSpPr>
          <p:cNvPr id="5" name="Footer Placeholder 4">
            <a:extLst>
              <a:ext uri="{FF2B5EF4-FFF2-40B4-BE49-F238E27FC236}">
                <a16:creationId xmlns:a16="http://schemas.microsoft.com/office/drawing/2014/main" id="{EB1F833F-D2B2-488E-B4B2-8EB0F38014B0}"/>
              </a:ext>
            </a:extLst>
          </p:cNvPr>
          <p:cNvSpPr>
            <a:spLocks noGrp="1"/>
          </p:cNvSpPr>
          <p:nvPr>
            <p:ph type="ftr" sz="quarter" idx="11"/>
          </p:nvPr>
        </p:nvSpPr>
        <p:spPr/>
        <p:txBody>
          <a:bodyPr/>
          <a:lstStyle/>
          <a:p>
            <a:r>
              <a:rPr lang="en-SG"/>
              <a:t>SJL/2122S1/CS1101S/4J</a:t>
            </a:r>
          </a:p>
        </p:txBody>
      </p:sp>
      <p:sp>
        <p:nvSpPr>
          <p:cNvPr id="6" name="Slide Number Placeholder 5">
            <a:extLst>
              <a:ext uri="{FF2B5EF4-FFF2-40B4-BE49-F238E27FC236}">
                <a16:creationId xmlns:a16="http://schemas.microsoft.com/office/drawing/2014/main" id="{9CC1759C-10C2-4F07-B3D3-5B4D8B04F872}"/>
              </a:ext>
            </a:extLst>
          </p:cNvPr>
          <p:cNvSpPr>
            <a:spLocks noGrp="1"/>
          </p:cNvSpPr>
          <p:nvPr>
            <p:ph type="sldNum" sz="quarter" idx="12"/>
          </p:nvPr>
        </p:nvSpPr>
        <p:spPr/>
        <p:txBody>
          <a:bodyPr/>
          <a:lstStyle/>
          <a:p>
            <a:fld id="{04A9AAEA-7081-4BCC-A862-1D5154AE1B90}" type="slidenum">
              <a:rPr lang="en-SG" smtClean="0"/>
              <a:t>‹#›</a:t>
            </a:fld>
            <a:endParaRPr lang="en-SG"/>
          </a:p>
        </p:txBody>
      </p:sp>
    </p:spTree>
    <p:extLst>
      <p:ext uri="{BB962C8B-B14F-4D97-AF65-F5344CB8AC3E}">
        <p14:creationId xmlns:p14="http://schemas.microsoft.com/office/powerpoint/2010/main" val="16311891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F3D815E-48D2-4E06-96B2-D2AE6FC9BC0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E32A375C-5A68-4234-A15D-10F583D8FE6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DCC6BFF6-B9E9-4660-B3B3-0C7CA60F92DC}"/>
              </a:ext>
            </a:extLst>
          </p:cNvPr>
          <p:cNvSpPr>
            <a:spLocks noGrp="1"/>
          </p:cNvSpPr>
          <p:nvPr>
            <p:ph type="dt" sz="half" idx="10"/>
          </p:nvPr>
        </p:nvSpPr>
        <p:spPr/>
        <p:txBody>
          <a:bodyPr/>
          <a:lstStyle/>
          <a:p>
            <a:fld id="{09D6E204-21CC-48C0-AB26-D17B1FEBD6C5}" type="datetime1">
              <a:rPr lang="en-SG" smtClean="0"/>
              <a:t>29/10/2021</a:t>
            </a:fld>
            <a:endParaRPr lang="en-SG"/>
          </a:p>
        </p:txBody>
      </p:sp>
      <p:sp>
        <p:nvSpPr>
          <p:cNvPr id="5" name="Footer Placeholder 4">
            <a:extLst>
              <a:ext uri="{FF2B5EF4-FFF2-40B4-BE49-F238E27FC236}">
                <a16:creationId xmlns:a16="http://schemas.microsoft.com/office/drawing/2014/main" id="{8D154F2C-5DEF-49D1-99C5-5BD65A65F026}"/>
              </a:ext>
            </a:extLst>
          </p:cNvPr>
          <p:cNvSpPr>
            <a:spLocks noGrp="1"/>
          </p:cNvSpPr>
          <p:nvPr>
            <p:ph type="ftr" sz="quarter" idx="11"/>
          </p:nvPr>
        </p:nvSpPr>
        <p:spPr/>
        <p:txBody>
          <a:bodyPr/>
          <a:lstStyle/>
          <a:p>
            <a:r>
              <a:rPr lang="en-SG"/>
              <a:t>SJL/2122S1/CS1101S/4J</a:t>
            </a:r>
          </a:p>
        </p:txBody>
      </p:sp>
      <p:sp>
        <p:nvSpPr>
          <p:cNvPr id="6" name="Slide Number Placeholder 5">
            <a:extLst>
              <a:ext uri="{FF2B5EF4-FFF2-40B4-BE49-F238E27FC236}">
                <a16:creationId xmlns:a16="http://schemas.microsoft.com/office/drawing/2014/main" id="{56D79836-EA6E-433A-820E-65C30E434C88}"/>
              </a:ext>
            </a:extLst>
          </p:cNvPr>
          <p:cNvSpPr>
            <a:spLocks noGrp="1"/>
          </p:cNvSpPr>
          <p:nvPr>
            <p:ph type="sldNum" sz="quarter" idx="12"/>
          </p:nvPr>
        </p:nvSpPr>
        <p:spPr/>
        <p:txBody>
          <a:bodyPr/>
          <a:lstStyle/>
          <a:p>
            <a:fld id="{04A9AAEA-7081-4BCC-A862-1D5154AE1B90}" type="slidenum">
              <a:rPr lang="en-SG" smtClean="0"/>
              <a:t>‹#›</a:t>
            </a:fld>
            <a:endParaRPr lang="en-SG"/>
          </a:p>
        </p:txBody>
      </p:sp>
    </p:spTree>
    <p:extLst>
      <p:ext uri="{BB962C8B-B14F-4D97-AF65-F5344CB8AC3E}">
        <p14:creationId xmlns:p14="http://schemas.microsoft.com/office/powerpoint/2010/main" val="36762233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24FB83-54B1-4176-95E7-A337B2CF7401}"/>
              </a:ext>
            </a:extLst>
          </p:cNvPr>
          <p:cNvSpPr>
            <a:spLocks noGrp="1"/>
          </p:cNvSpPr>
          <p:nvPr>
            <p:ph type="title"/>
          </p:nvPr>
        </p:nvSpPr>
        <p:spPr/>
        <p:txBody>
          <a:bodyPr/>
          <a:lstStyle/>
          <a:p>
            <a:r>
              <a:rPr lang="en-US" dirty="0"/>
              <a:t>Click to edit Master title style</a:t>
            </a:r>
            <a:endParaRPr lang="en-SG" dirty="0"/>
          </a:p>
        </p:txBody>
      </p:sp>
      <p:sp>
        <p:nvSpPr>
          <p:cNvPr id="3" name="Content Placeholder 2">
            <a:extLst>
              <a:ext uri="{FF2B5EF4-FFF2-40B4-BE49-F238E27FC236}">
                <a16:creationId xmlns:a16="http://schemas.microsoft.com/office/drawing/2014/main" id="{4B6D5F2B-E4A1-43F7-A8FD-840E9406F309}"/>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SG" dirty="0"/>
          </a:p>
        </p:txBody>
      </p:sp>
      <p:sp>
        <p:nvSpPr>
          <p:cNvPr id="4" name="Date Placeholder 3">
            <a:extLst>
              <a:ext uri="{FF2B5EF4-FFF2-40B4-BE49-F238E27FC236}">
                <a16:creationId xmlns:a16="http://schemas.microsoft.com/office/drawing/2014/main" id="{C89F0797-CAF7-45F0-BD2F-9CC583F370C6}"/>
              </a:ext>
            </a:extLst>
          </p:cNvPr>
          <p:cNvSpPr>
            <a:spLocks noGrp="1"/>
          </p:cNvSpPr>
          <p:nvPr>
            <p:ph type="dt" sz="half" idx="10"/>
          </p:nvPr>
        </p:nvSpPr>
        <p:spPr/>
        <p:txBody>
          <a:bodyPr/>
          <a:lstStyle/>
          <a:p>
            <a:fld id="{3CD7D432-0721-49AA-AAFE-59110EB3901F}" type="datetime1">
              <a:rPr lang="en-SG" smtClean="0"/>
              <a:t>29/10/2021</a:t>
            </a:fld>
            <a:endParaRPr lang="en-SG"/>
          </a:p>
        </p:txBody>
      </p:sp>
      <p:sp>
        <p:nvSpPr>
          <p:cNvPr id="5" name="Footer Placeholder 4">
            <a:extLst>
              <a:ext uri="{FF2B5EF4-FFF2-40B4-BE49-F238E27FC236}">
                <a16:creationId xmlns:a16="http://schemas.microsoft.com/office/drawing/2014/main" id="{20208B51-90EE-45DD-A855-1092EB1E78DD}"/>
              </a:ext>
            </a:extLst>
          </p:cNvPr>
          <p:cNvSpPr>
            <a:spLocks noGrp="1"/>
          </p:cNvSpPr>
          <p:nvPr>
            <p:ph type="ftr" sz="quarter" idx="11"/>
          </p:nvPr>
        </p:nvSpPr>
        <p:spPr/>
        <p:txBody>
          <a:bodyPr/>
          <a:lstStyle/>
          <a:p>
            <a:r>
              <a:rPr lang="en-SG"/>
              <a:t>SJL/2122S1/CS1101S/4J</a:t>
            </a:r>
          </a:p>
        </p:txBody>
      </p:sp>
      <p:sp>
        <p:nvSpPr>
          <p:cNvPr id="6" name="Slide Number Placeholder 5">
            <a:extLst>
              <a:ext uri="{FF2B5EF4-FFF2-40B4-BE49-F238E27FC236}">
                <a16:creationId xmlns:a16="http://schemas.microsoft.com/office/drawing/2014/main" id="{B85A7C7F-FAE7-47D5-96C2-C569580FB42B}"/>
              </a:ext>
            </a:extLst>
          </p:cNvPr>
          <p:cNvSpPr>
            <a:spLocks noGrp="1"/>
          </p:cNvSpPr>
          <p:nvPr>
            <p:ph type="sldNum" sz="quarter" idx="12"/>
          </p:nvPr>
        </p:nvSpPr>
        <p:spPr/>
        <p:txBody>
          <a:bodyPr/>
          <a:lstStyle/>
          <a:p>
            <a:fld id="{04A9AAEA-7081-4BCC-A862-1D5154AE1B90}" type="slidenum">
              <a:rPr lang="en-SG" smtClean="0"/>
              <a:t>‹#›</a:t>
            </a:fld>
            <a:endParaRPr lang="en-SG"/>
          </a:p>
        </p:txBody>
      </p:sp>
    </p:spTree>
    <p:extLst>
      <p:ext uri="{BB962C8B-B14F-4D97-AF65-F5344CB8AC3E}">
        <p14:creationId xmlns:p14="http://schemas.microsoft.com/office/powerpoint/2010/main" val="11100594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B3D6F-BF84-4A4C-A070-B99CD57125B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SG"/>
          </a:p>
        </p:txBody>
      </p:sp>
      <p:sp>
        <p:nvSpPr>
          <p:cNvPr id="3" name="Text Placeholder 2">
            <a:extLst>
              <a:ext uri="{FF2B5EF4-FFF2-40B4-BE49-F238E27FC236}">
                <a16:creationId xmlns:a16="http://schemas.microsoft.com/office/drawing/2014/main" id="{F973DC33-6C7D-47CE-8D99-54BF7BEA3B3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A2260B4-B04F-4CA1-8615-AC55C4DBE30E}"/>
              </a:ext>
            </a:extLst>
          </p:cNvPr>
          <p:cNvSpPr>
            <a:spLocks noGrp="1"/>
          </p:cNvSpPr>
          <p:nvPr>
            <p:ph type="dt" sz="half" idx="10"/>
          </p:nvPr>
        </p:nvSpPr>
        <p:spPr/>
        <p:txBody>
          <a:bodyPr/>
          <a:lstStyle/>
          <a:p>
            <a:fld id="{F7F79F4E-5023-493B-9110-D9B972348B41}" type="datetime1">
              <a:rPr lang="en-SG" smtClean="0"/>
              <a:t>29/10/2021</a:t>
            </a:fld>
            <a:endParaRPr lang="en-SG"/>
          </a:p>
        </p:txBody>
      </p:sp>
      <p:sp>
        <p:nvSpPr>
          <p:cNvPr id="5" name="Footer Placeholder 4">
            <a:extLst>
              <a:ext uri="{FF2B5EF4-FFF2-40B4-BE49-F238E27FC236}">
                <a16:creationId xmlns:a16="http://schemas.microsoft.com/office/drawing/2014/main" id="{CBFB2E58-D494-45FB-840F-E18A73367D9D}"/>
              </a:ext>
            </a:extLst>
          </p:cNvPr>
          <p:cNvSpPr>
            <a:spLocks noGrp="1"/>
          </p:cNvSpPr>
          <p:nvPr>
            <p:ph type="ftr" sz="quarter" idx="11"/>
          </p:nvPr>
        </p:nvSpPr>
        <p:spPr/>
        <p:txBody>
          <a:bodyPr/>
          <a:lstStyle/>
          <a:p>
            <a:r>
              <a:rPr lang="en-SG"/>
              <a:t>SJL/2122S1/CS1101S/4J</a:t>
            </a:r>
          </a:p>
        </p:txBody>
      </p:sp>
      <p:sp>
        <p:nvSpPr>
          <p:cNvPr id="6" name="Slide Number Placeholder 5">
            <a:extLst>
              <a:ext uri="{FF2B5EF4-FFF2-40B4-BE49-F238E27FC236}">
                <a16:creationId xmlns:a16="http://schemas.microsoft.com/office/drawing/2014/main" id="{50118726-5F2C-4225-A44A-2B511716F1F2}"/>
              </a:ext>
            </a:extLst>
          </p:cNvPr>
          <p:cNvSpPr>
            <a:spLocks noGrp="1"/>
          </p:cNvSpPr>
          <p:nvPr>
            <p:ph type="sldNum" sz="quarter" idx="12"/>
          </p:nvPr>
        </p:nvSpPr>
        <p:spPr/>
        <p:txBody>
          <a:bodyPr/>
          <a:lstStyle/>
          <a:p>
            <a:fld id="{04A9AAEA-7081-4BCC-A862-1D5154AE1B90}" type="slidenum">
              <a:rPr lang="en-SG" smtClean="0"/>
              <a:t>‹#›</a:t>
            </a:fld>
            <a:endParaRPr lang="en-SG"/>
          </a:p>
        </p:txBody>
      </p:sp>
    </p:spTree>
    <p:extLst>
      <p:ext uri="{BB962C8B-B14F-4D97-AF65-F5344CB8AC3E}">
        <p14:creationId xmlns:p14="http://schemas.microsoft.com/office/powerpoint/2010/main" val="35668958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7E59D2-A4E0-451D-A7D5-E84E6241C28A}"/>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8EEEB674-7B1B-43E3-8626-165B40C125A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a:extLst>
              <a:ext uri="{FF2B5EF4-FFF2-40B4-BE49-F238E27FC236}">
                <a16:creationId xmlns:a16="http://schemas.microsoft.com/office/drawing/2014/main" id="{3D191161-AB10-497B-90D9-4F25D88A361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a:extLst>
              <a:ext uri="{FF2B5EF4-FFF2-40B4-BE49-F238E27FC236}">
                <a16:creationId xmlns:a16="http://schemas.microsoft.com/office/drawing/2014/main" id="{755FCC6B-956A-426F-B444-1D09F3AC9BAD}"/>
              </a:ext>
            </a:extLst>
          </p:cNvPr>
          <p:cNvSpPr>
            <a:spLocks noGrp="1"/>
          </p:cNvSpPr>
          <p:nvPr>
            <p:ph type="dt" sz="half" idx="10"/>
          </p:nvPr>
        </p:nvSpPr>
        <p:spPr/>
        <p:txBody>
          <a:bodyPr/>
          <a:lstStyle/>
          <a:p>
            <a:fld id="{4600DA1E-F695-4F02-9561-813ED2F4954E}" type="datetime1">
              <a:rPr lang="en-SG" smtClean="0"/>
              <a:t>29/10/2021</a:t>
            </a:fld>
            <a:endParaRPr lang="en-SG" dirty="0"/>
          </a:p>
        </p:txBody>
      </p:sp>
      <p:sp>
        <p:nvSpPr>
          <p:cNvPr id="6" name="Footer Placeholder 5">
            <a:extLst>
              <a:ext uri="{FF2B5EF4-FFF2-40B4-BE49-F238E27FC236}">
                <a16:creationId xmlns:a16="http://schemas.microsoft.com/office/drawing/2014/main" id="{FF88814D-D42B-40AB-B03E-AD88EB170646}"/>
              </a:ext>
            </a:extLst>
          </p:cNvPr>
          <p:cNvSpPr>
            <a:spLocks noGrp="1"/>
          </p:cNvSpPr>
          <p:nvPr>
            <p:ph type="ftr" sz="quarter" idx="11"/>
          </p:nvPr>
        </p:nvSpPr>
        <p:spPr/>
        <p:txBody>
          <a:bodyPr/>
          <a:lstStyle/>
          <a:p>
            <a:r>
              <a:rPr lang="en-SG"/>
              <a:t>SJL/2122S1/CS1101S/4J</a:t>
            </a:r>
            <a:endParaRPr lang="en-SG" dirty="0"/>
          </a:p>
        </p:txBody>
      </p:sp>
      <p:sp>
        <p:nvSpPr>
          <p:cNvPr id="7" name="Slide Number Placeholder 6">
            <a:extLst>
              <a:ext uri="{FF2B5EF4-FFF2-40B4-BE49-F238E27FC236}">
                <a16:creationId xmlns:a16="http://schemas.microsoft.com/office/drawing/2014/main" id="{9C6421FA-8A95-40FC-B3B1-E0AE57FCB618}"/>
              </a:ext>
            </a:extLst>
          </p:cNvPr>
          <p:cNvSpPr>
            <a:spLocks noGrp="1"/>
          </p:cNvSpPr>
          <p:nvPr>
            <p:ph type="sldNum" sz="quarter" idx="12"/>
          </p:nvPr>
        </p:nvSpPr>
        <p:spPr/>
        <p:txBody>
          <a:bodyPr/>
          <a:lstStyle/>
          <a:p>
            <a:fld id="{04A9AAEA-7081-4BCC-A862-1D5154AE1B90}" type="slidenum">
              <a:rPr lang="en-SG" smtClean="0"/>
              <a:t>‹#›</a:t>
            </a:fld>
            <a:endParaRPr lang="en-SG" dirty="0"/>
          </a:p>
        </p:txBody>
      </p:sp>
    </p:spTree>
    <p:extLst>
      <p:ext uri="{BB962C8B-B14F-4D97-AF65-F5344CB8AC3E}">
        <p14:creationId xmlns:p14="http://schemas.microsoft.com/office/powerpoint/2010/main" val="6979996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3EBADD-2C33-4871-A0F9-5A22E9B6D7C3}"/>
              </a:ext>
            </a:extLst>
          </p:cNvPr>
          <p:cNvSpPr>
            <a:spLocks noGrp="1"/>
          </p:cNvSpPr>
          <p:nvPr>
            <p:ph type="title"/>
          </p:nvPr>
        </p:nvSpPr>
        <p:spPr>
          <a:xfrm>
            <a:off x="839788" y="365125"/>
            <a:ext cx="10515600" cy="1325563"/>
          </a:xfrm>
        </p:spPr>
        <p:txBody>
          <a:bodyPr/>
          <a:lstStyle/>
          <a:p>
            <a:r>
              <a:rPr lang="en-US"/>
              <a:t>Click to edit Master title style</a:t>
            </a:r>
            <a:endParaRPr lang="en-SG"/>
          </a:p>
        </p:txBody>
      </p:sp>
      <p:sp>
        <p:nvSpPr>
          <p:cNvPr id="3" name="Text Placeholder 2">
            <a:extLst>
              <a:ext uri="{FF2B5EF4-FFF2-40B4-BE49-F238E27FC236}">
                <a16:creationId xmlns:a16="http://schemas.microsoft.com/office/drawing/2014/main" id="{383C9010-61DB-4997-A83D-3103956C3F0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4A49394-7773-48A5-B7C3-4E5FD346526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a:extLst>
              <a:ext uri="{FF2B5EF4-FFF2-40B4-BE49-F238E27FC236}">
                <a16:creationId xmlns:a16="http://schemas.microsoft.com/office/drawing/2014/main" id="{1D2ED675-EEBC-4827-8E1E-12D0E19D690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E945E33-E4C4-4823-830A-CCAD44E6357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a:extLst>
              <a:ext uri="{FF2B5EF4-FFF2-40B4-BE49-F238E27FC236}">
                <a16:creationId xmlns:a16="http://schemas.microsoft.com/office/drawing/2014/main" id="{61508E77-483E-41A4-A7D5-7B1FE2AD97E8}"/>
              </a:ext>
            </a:extLst>
          </p:cNvPr>
          <p:cNvSpPr>
            <a:spLocks noGrp="1"/>
          </p:cNvSpPr>
          <p:nvPr>
            <p:ph type="dt" sz="half" idx="10"/>
          </p:nvPr>
        </p:nvSpPr>
        <p:spPr/>
        <p:txBody>
          <a:bodyPr/>
          <a:lstStyle/>
          <a:p>
            <a:fld id="{3F073D7B-4E21-41A6-ADBE-C11E82D93972}" type="datetime1">
              <a:rPr lang="en-SG" smtClean="0"/>
              <a:t>29/10/2021</a:t>
            </a:fld>
            <a:endParaRPr lang="en-SG"/>
          </a:p>
        </p:txBody>
      </p:sp>
      <p:sp>
        <p:nvSpPr>
          <p:cNvPr id="8" name="Footer Placeholder 7">
            <a:extLst>
              <a:ext uri="{FF2B5EF4-FFF2-40B4-BE49-F238E27FC236}">
                <a16:creationId xmlns:a16="http://schemas.microsoft.com/office/drawing/2014/main" id="{54B7608A-9B0E-419C-AAEB-680B2D62639B}"/>
              </a:ext>
            </a:extLst>
          </p:cNvPr>
          <p:cNvSpPr>
            <a:spLocks noGrp="1"/>
          </p:cNvSpPr>
          <p:nvPr>
            <p:ph type="ftr" sz="quarter" idx="11"/>
          </p:nvPr>
        </p:nvSpPr>
        <p:spPr/>
        <p:txBody>
          <a:bodyPr/>
          <a:lstStyle/>
          <a:p>
            <a:r>
              <a:rPr lang="en-SG"/>
              <a:t>SJL/2122S1/CS1101S/4J</a:t>
            </a:r>
          </a:p>
        </p:txBody>
      </p:sp>
      <p:sp>
        <p:nvSpPr>
          <p:cNvPr id="9" name="Slide Number Placeholder 8">
            <a:extLst>
              <a:ext uri="{FF2B5EF4-FFF2-40B4-BE49-F238E27FC236}">
                <a16:creationId xmlns:a16="http://schemas.microsoft.com/office/drawing/2014/main" id="{A0A379D7-52B5-4E98-B08B-938B66538832}"/>
              </a:ext>
            </a:extLst>
          </p:cNvPr>
          <p:cNvSpPr>
            <a:spLocks noGrp="1"/>
          </p:cNvSpPr>
          <p:nvPr>
            <p:ph type="sldNum" sz="quarter" idx="12"/>
          </p:nvPr>
        </p:nvSpPr>
        <p:spPr/>
        <p:txBody>
          <a:bodyPr/>
          <a:lstStyle/>
          <a:p>
            <a:fld id="{04A9AAEA-7081-4BCC-A862-1D5154AE1B90}" type="slidenum">
              <a:rPr lang="en-SG" smtClean="0"/>
              <a:t>‹#›</a:t>
            </a:fld>
            <a:endParaRPr lang="en-SG"/>
          </a:p>
        </p:txBody>
      </p:sp>
    </p:spTree>
    <p:extLst>
      <p:ext uri="{BB962C8B-B14F-4D97-AF65-F5344CB8AC3E}">
        <p14:creationId xmlns:p14="http://schemas.microsoft.com/office/powerpoint/2010/main" val="42126776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D66190-AC7C-4933-9635-81E1E391E0FE}"/>
              </a:ext>
            </a:extLst>
          </p:cNvPr>
          <p:cNvSpPr>
            <a:spLocks noGrp="1"/>
          </p:cNvSpPr>
          <p:nvPr>
            <p:ph type="title"/>
          </p:nvPr>
        </p:nvSpPr>
        <p:spPr/>
        <p:txBody>
          <a:bodyPr/>
          <a:lstStyle/>
          <a:p>
            <a:r>
              <a:rPr lang="en-US"/>
              <a:t>Click to edit Master title style</a:t>
            </a:r>
            <a:endParaRPr lang="en-SG"/>
          </a:p>
        </p:txBody>
      </p:sp>
      <p:sp>
        <p:nvSpPr>
          <p:cNvPr id="3" name="Date Placeholder 2">
            <a:extLst>
              <a:ext uri="{FF2B5EF4-FFF2-40B4-BE49-F238E27FC236}">
                <a16:creationId xmlns:a16="http://schemas.microsoft.com/office/drawing/2014/main" id="{1CCDCD3C-5430-44DB-A766-70ACE66E0B11}"/>
              </a:ext>
            </a:extLst>
          </p:cNvPr>
          <p:cNvSpPr>
            <a:spLocks noGrp="1"/>
          </p:cNvSpPr>
          <p:nvPr>
            <p:ph type="dt" sz="half" idx="10"/>
          </p:nvPr>
        </p:nvSpPr>
        <p:spPr/>
        <p:txBody>
          <a:bodyPr/>
          <a:lstStyle/>
          <a:p>
            <a:fld id="{50D89136-9AA0-482C-B065-CA659672B227}" type="datetime1">
              <a:rPr lang="en-SG" smtClean="0"/>
              <a:t>29/10/2021</a:t>
            </a:fld>
            <a:endParaRPr lang="en-SG"/>
          </a:p>
        </p:txBody>
      </p:sp>
      <p:sp>
        <p:nvSpPr>
          <p:cNvPr id="4" name="Footer Placeholder 3">
            <a:extLst>
              <a:ext uri="{FF2B5EF4-FFF2-40B4-BE49-F238E27FC236}">
                <a16:creationId xmlns:a16="http://schemas.microsoft.com/office/drawing/2014/main" id="{6E55D510-054A-48AA-980B-82B440CEEE79}"/>
              </a:ext>
            </a:extLst>
          </p:cNvPr>
          <p:cNvSpPr>
            <a:spLocks noGrp="1"/>
          </p:cNvSpPr>
          <p:nvPr>
            <p:ph type="ftr" sz="quarter" idx="11"/>
          </p:nvPr>
        </p:nvSpPr>
        <p:spPr/>
        <p:txBody>
          <a:bodyPr/>
          <a:lstStyle/>
          <a:p>
            <a:r>
              <a:rPr lang="en-SG"/>
              <a:t>SJL/2122S1/CS1101S/4J</a:t>
            </a:r>
          </a:p>
        </p:txBody>
      </p:sp>
      <p:sp>
        <p:nvSpPr>
          <p:cNvPr id="5" name="Slide Number Placeholder 4">
            <a:extLst>
              <a:ext uri="{FF2B5EF4-FFF2-40B4-BE49-F238E27FC236}">
                <a16:creationId xmlns:a16="http://schemas.microsoft.com/office/drawing/2014/main" id="{1AE1C973-CD16-4BEE-942C-5F4C7E3F6AB9}"/>
              </a:ext>
            </a:extLst>
          </p:cNvPr>
          <p:cNvSpPr>
            <a:spLocks noGrp="1"/>
          </p:cNvSpPr>
          <p:nvPr>
            <p:ph type="sldNum" sz="quarter" idx="12"/>
          </p:nvPr>
        </p:nvSpPr>
        <p:spPr/>
        <p:txBody>
          <a:bodyPr/>
          <a:lstStyle/>
          <a:p>
            <a:fld id="{04A9AAEA-7081-4BCC-A862-1D5154AE1B90}" type="slidenum">
              <a:rPr lang="en-SG" smtClean="0"/>
              <a:t>‹#›</a:t>
            </a:fld>
            <a:endParaRPr lang="en-SG"/>
          </a:p>
        </p:txBody>
      </p:sp>
    </p:spTree>
    <p:extLst>
      <p:ext uri="{BB962C8B-B14F-4D97-AF65-F5344CB8AC3E}">
        <p14:creationId xmlns:p14="http://schemas.microsoft.com/office/powerpoint/2010/main" val="18383631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3337B10-9591-4C33-B5F9-C3C2652EE16D}"/>
              </a:ext>
            </a:extLst>
          </p:cNvPr>
          <p:cNvSpPr>
            <a:spLocks noGrp="1"/>
          </p:cNvSpPr>
          <p:nvPr>
            <p:ph type="dt" sz="half" idx="10"/>
          </p:nvPr>
        </p:nvSpPr>
        <p:spPr/>
        <p:txBody>
          <a:bodyPr/>
          <a:lstStyle/>
          <a:p>
            <a:fld id="{CAA20916-D307-4776-9AFA-08DD2FCF2B02}" type="datetime1">
              <a:rPr lang="en-SG" smtClean="0"/>
              <a:t>29/10/2021</a:t>
            </a:fld>
            <a:endParaRPr lang="en-SG"/>
          </a:p>
        </p:txBody>
      </p:sp>
      <p:sp>
        <p:nvSpPr>
          <p:cNvPr id="3" name="Footer Placeholder 2">
            <a:extLst>
              <a:ext uri="{FF2B5EF4-FFF2-40B4-BE49-F238E27FC236}">
                <a16:creationId xmlns:a16="http://schemas.microsoft.com/office/drawing/2014/main" id="{FE2B98A0-307D-4B73-9A3C-B6EBE1E3EBC4}"/>
              </a:ext>
            </a:extLst>
          </p:cNvPr>
          <p:cNvSpPr>
            <a:spLocks noGrp="1"/>
          </p:cNvSpPr>
          <p:nvPr>
            <p:ph type="ftr" sz="quarter" idx="11"/>
          </p:nvPr>
        </p:nvSpPr>
        <p:spPr/>
        <p:txBody>
          <a:bodyPr/>
          <a:lstStyle/>
          <a:p>
            <a:r>
              <a:rPr lang="en-SG"/>
              <a:t>SJL/2122S1/CS1101S/4J</a:t>
            </a:r>
          </a:p>
        </p:txBody>
      </p:sp>
      <p:sp>
        <p:nvSpPr>
          <p:cNvPr id="4" name="Slide Number Placeholder 3">
            <a:extLst>
              <a:ext uri="{FF2B5EF4-FFF2-40B4-BE49-F238E27FC236}">
                <a16:creationId xmlns:a16="http://schemas.microsoft.com/office/drawing/2014/main" id="{0188A620-2A2B-47A0-82B7-EB36CDB826A1}"/>
              </a:ext>
            </a:extLst>
          </p:cNvPr>
          <p:cNvSpPr>
            <a:spLocks noGrp="1"/>
          </p:cNvSpPr>
          <p:nvPr>
            <p:ph type="sldNum" sz="quarter" idx="12"/>
          </p:nvPr>
        </p:nvSpPr>
        <p:spPr/>
        <p:txBody>
          <a:bodyPr/>
          <a:lstStyle/>
          <a:p>
            <a:fld id="{04A9AAEA-7081-4BCC-A862-1D5154AE1B90}" type="slidenum">
              <a:rPr lang="en-SG" smtClean="0"/>
              <a:t>‹#›</a:t>
            </a:fld>
            <a:endParaRPr lang="en-SG"/>
          </a:p>
        </p:txBody>
      </p:sp>
    </p:spTree>
    <p:extLst>
      <p:ext uri="{BB962C8B-B14F-4D97-AF65-F5344CB8AC3E}">
        <p14:creationId xmlns:p14="http://schemas.microsoft.com/office/powerpoint/2010/main" val="19442400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19E681-8F4C-4BF5-AF62-5F3411AC19D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Content Placeholder 2">
            <a:extLst>
              <a:ext uri="{FF2B5EF4-FFF2-40B4-BE49-F238E27FC236}">
                <a16:creationId xmlns:a16="http://schemas.microsoft.com/office/drawing/2014/main" id="{C97B66EE-9660-48FF-A3BC-B0036437F81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a:extLst>
              <a:ext uri="{FF2B5EF4-FFF2-40B4-BE49-F238E27FC236}">
                <a16:creationId xmlns:a16="http://schemas.microsoft.com/office/drawing/2014/main" id="{9DF1BA91-D7F3-4987-A47B-AED417E722A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1EBCECD-23C4-4ECC-A62F-AD82A082D76A}"/>
              </a:ext>
            </a:extLst>
          </p:cNvPr>
          <p:cNvSpPr>
            <a:spLocks noGrp="1"/>
          </p:cNvSpPr>
          <p:nvPr>
            <p:ph type="dt" sz="half" idx="10"/>
          </p:nvPr>
        </p:nvSpPr>
        <p:spPr/>
        <p:txBody>
          <a:bodyPr/>
          <a:lstStyle/>
          <a:p>
            <a:fld id="{1B9C76FB-1E42-4829-B229-BE6281CBD8A2}" type="datetime1">
              <a:rPr lang="en-SG" smtClean="0"/>
              <a:t>29/10/2021</a:t>
            </a:fld>
            <a:endParaRPr lang="en-SG"/>
          </a:p>
        </p:txBody>
      </p:sp>
      <p:sp>
        <p:nvSpPr>
          <p:cNvPr id="6" name="Footer Placeholder 5">
            <a:extLst>
              <a:ext uri="{FF2B5EF4-FFF2-40B4-BE49-F238E27FC236}">
                <a16:creationId xmlns:a16="http://schemas.microsoft.com/office/drawing/2014/main" id="{2FAC186D-A2E0-4056-916B-D3FAD59531A4}"/>
              </a:ext>
            </a:extLst>
          </p:cNvPr>
          <p:cNvSpPr>
            <a:spLocks noGrp="1"/>
          </p:cNvSpPr>
          <p:nvPr>
            <p:ph type="ftr" sz="quarter" idx="11"/>
          </p:nvPr>
        </p:nvSpPr>
        <p:spPr/>
        <p:txBody>
          <a:bodyPr/>
          <a:lstStyle/>
          <a:p>
            <a:r>
              <a:rPr lang="en-SG"/>
              <a:t>SJL/2122S1/CS1101S/4J</a:t>
            </a:r>
          </a:p>
        </p:txBody>
      </p:sp>
      <p:sp>
        <p:nvSpPr>
          <p:cNvPr id="7" name="Slide Number Placeholder 6">
            <a:extLst>
              <a:ext uri="{FF2B5EF4-FFF2-40B4-BE49-F238E27FC236}">
                <a16:creationId xmlns:a16="http://schemas.microsoft.com/office/drawing/2014/main" id="{4B3C366C-42A6-4B9B-9CAD-4CDA6289CDFA}"/>
              </a:ext>
            </a:extLst>
          </p:cNvPr>
          <p:cNvSpPr>
            <a:spLocks noGrp="1"/>
          </p:cNvSpPr>
          <p:nvPr>
            <p:ph type="sldNum" sz="quarter" idx="12"/>
          </p:nvPr>
        </p:nvSpPr>
        <p:spPr/>
        <p:txBody>
          <a:bodyPr/>
          <a:lstStyle/>
          <a:p>
            <a:fld id="{04A9AAEA-7081-4BCC-A862-1D5154AE1B90}" type="slidenum">
              <a:rPr lang="en-SG" smtClean="0"/>
              <a:t>‹#›</a:t>
            </a:fld>
            <a:endParaRPr lang="en-SG"/>
          </a:p>
        </p:txBody>
      </p:sp>
    </p:spTree>
    <p:extLst>
      <p:ext uri="{BB962C8B-B14F-4D97-AF65-F5344CB8AC3E}">
        <p14:creationId xmlns:p14="http://schemas.microsoft.com/office/powerpoint/2010/main" val="27696469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196F5A-56A7-467D-9656-B4DD9D82962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Picture Placeholder 2">
            <a:extLst>
              <a:ext uri="{FF2B5EF4-FFF2-40B4-BE49-F238E27FC236}">
                <a16:creationId xmlns:a16="http://schemas.microsoft.com/office/drawing/2014/main" id="{ED050340-09F3-4317-A0D2-8AC2D1109BA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a:extLst>
              <a:ext uri="{FF2B5EF4-FFF2-40B4-BE49-F238E27FC236}">
                <a16:creationId xmlns:a16="http://schemas.microsoft.com/office/drawing/2014/main" id="{D195A792-AF30-4023-8B2E-7600AFB2DB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0A7393C-2ACD-4509-80D7-5F5C9C18D071}"/>
              </a:ext>
            </a:extLst>
          </p:cNvPr>
          <p:cNvSpPr>
            <a:spLocks noGrp="1"/>
          </p:cNvSpPr>
          <p:nvPr>
            <p:ph type="dt" sz="half" idx="10"/>
          </p:nvPr>
        </p:nvSpPr>
        <p:spPr/>
        <p:txBody>
          <a:bodyPr/>
          <a:lstStyle/>
          <a:p>
            <a:fld id="{CE064ACB-84AE-413A-91F9-0B02769B2811}" type="datetime1">
              <a:rPr lang="en-SG" smtClean="0"/>
              <a:t>29/10/2021</a:t>
            </a:fld>
            <a:endParaRPr lang="en-SG"/>
          </a:p>
        </p:txBody>
      </p:sp>
      <p:sp>
        <p:nvSpPr>
          <p:cNvPr id="6" name="Footer Placeholder 5">
            <a:extLst>
              <a:ext uri="{FF2B5EF4-FFF2-40B4-BE49-F238E27FC236}">
                <a16:creationId xmlns:a16="http://schemas.microsoft.com/office/drawing/2014/main" id="{8E72A0ED-6331-4442-A4C3-398137D06EB7}"/>
              </a:ext>
            </a:extLst>
          </p:cNvPr>
          <p:cNvSpPr>
            <a:spLocks noGrp="1"/>
          </p:cNvSpPr>
          <p:nvPr>
            <p:ph type="ftr" sz="quarter" idx="11"/>
          </p:nvPr>
        </p:nvSpPr>
        <p:spPr/>
        <p:txBody>
          <a:bodyPr/>
          <a:lstStyle/>
          <a:p>
            <a:r>
              <a:rPr lang="en-SG"/>
              <a:t>SJL/2122S1/CS1101S/4J</a:t>
            </a:r>
          </a:p>
        </p:txBody>
      </p:sp>
      <p:sp>
        <p:nvSpPr>
          <p:cNvPr id="7" name="Slide Number Placeholder 6">
            <a:extLst>
              <a:ext uri="{FF2B5EF4-FFF2-40B4-BE49-F238E27FC236}">
                <a16:creationId xmlns:a16="http://schemas.microsoft.com/office/drawing/2014/main" id="{81A8096D-383A-4A15-AFE4-3E6FBE31753E}"/>
              </a:ext>
            </a:extLst>
          </p:cNvPr>
          <p:cNvSpPr>
            <a:spLocks noGrp="1"/>
          </p:cNvSpPr>
          <p:nvPr>
            <p:ph type="sldNum" sz="quarter" idx="12"/>
          </p:nvPr>
        </p:nvSpPr>
        <p:spPr/>
        <p:txBody>
          <a:bodyPr/>
          <a:lstStyle/>
          <a:p>
            <a:fld id="{04A9AAEA-7081-4BCC-A862-1D5154AE1B90}" type="slidenum">
              <a:rPr lang="en-SG" smtClean="0"/>
              <a:t>‹#›</a:t>
            </a:fld>
            <a:endParaRPr lang="en-SG"/>
          </a:p>
        </p:txBody>
      </p:sp>
    </p:spTree>
    <p:extLst>
      <p:ext uri="{BB962C8B-B14F-4D97-AF65-F5344CB8AC3E}">
        <p14:creationId xmlns:p14="http://schemas.microsoft.com/office/powerpoint/2010/main" val="29007922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6FCF000-023A-493A-BF8E-0A61DFAA2CD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endParaRPr lang="en-SG" dirty="0"/>
          </a:p>
        </p:txBody>
      </p:sp>
      <p:sp>
        <p:nvSpPr>
          <p:cNvPr id="3" name="Text Placeholder 2">
            <a:extLst>
              <a:ext uri="{FF2B5EF4-FFF2-40B4-BE49-F238E27FC236}">
                <a16:creationId xmlns:a16="http://schemas.microsoft.com/office/drawing/2014/main" id="{989F12B2-1CEE-499D-936C-4858DEBD49F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SG" dirty="0"/>
          </a:p>
        </p:txBody>
      </p:sp>
      <p:sp>
        <p:nvSpPr>
          <p:cNvPr id="4" name="Date Placeholder 3">
            <a:extLst>
              <a:ext uri="{FF2B5EF4-FFF2-40B4-BE49-F238E27FC236}">
                <a16:creationId xmlns:a16="http://schemas.microsoft.com/office/drawing/2014/main" id="{24A63264-6827-4D3E-ACBC-39A770098E5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A88E6B-B8A1-470A-82A9-B38A84C7B6B4}" type="datetime1">
              <a:rPr lang="en-SG" smtClean="0"/>
              <a:t>29/10/2021</a:t>
            </a:fld>
            <a:endParaRPr lang="en-SG"/>
          </a:p>
        </p:txBody>
      </p:sp>
      <p:sp>
        <p:nvSpPr>
          <p:cNvPr id="5" name="Footer Placeholder 4">
            <a:extLst>
              <a:ext uri="{FF2B5EF4-FFF2-40B4-BE49-F238E27FC236}">
                <a16:creationId xmlns:a16="http://schemas.microsoft.com/office/drawing/2014/main" id="{ECE83C82-207B-45FA-BC11-6AA7962BE3C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SG"/>
              <a:t>SJL/2122S1/CS1101S/4J</a:t>
            </a:r>
          </a:p>
        </p:txBody>
      </p:sp>
      <p:sp>
        <p:nvSpPr>
          <p:cNvPr id="6" name="Slide Number Placeholder 5">
            <a:extLst>
              <a:ext uri="{FF2B5EF4-FFF2-40B4-BE49-F238E27FC236}">
                <a16:creationId xmlns:a16="http://schemas.microsoft.com/office/drawing/2014/main" id="{117BD140-58DF-410A-8513-726EB7CC060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A9AAEA-7081-4BCC-A862-1D5154AE1B90}" type="slidenum">
              <a:rPr lang="en-SG" smtClean="0"/>
              <a:t>‹#›</a:t>
            </a:fld>
            <a:endParaRPr lang="en-SG"/>
          </a:p>
        </p:txBody>
      </p:sp>
      <p:pic>
        <p:nvPicPr>
          <p:cNvPr id="8" name="Picture 2" descr="A webapp designed to understand behaviour | JIN Design">
            <a:extLst>
              <a:ext uri="{FF2B5EF4-FFF2-40B4-BE49-F238E27FC236}">
                <a16:creationId xmlns:a16="http://schemas.microsoft.com/office/drawing/2014/main" id="{8A4BEB15-D446-404F-9B70-CF653513E6B2}"/>
              </a:ext>
            </a:extLst>
          </p:cNvPr>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596098" y="90037"/>
            <a:ext cx="2120098" cy="84803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S1101S | Facebook">
            <a:extLst>
              <a:ext uri="{FF2B5EF4-FFF2-40B4-BE49-F238E27FC236}">
                <a16:creationId xmlns:a16="http://schemas.microsoft.com/office/drawing/2014/main" id="{4C394B37-629C-4E44-84EF-FFC8AE923A48}"/>
              </a:ext>
            </a:extLst>
          </p:cNvPr>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7009522" y="6424612"/>
            <a:ext cx="228600" cy="228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39375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share.sourceacademy.nus.edu.sg/simonmce"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DB6C54-B814-4C84-8EBB-C2F4D0FF73B6}"/>
              </a:ext>
            </a:extLst>
          </p:cNvPr>
          <p:cNvSpPr>
            <a:spLocks noGrp="1"/>
          </p:cNvSpPr>
          <p:nvPr>
            <p:ph type="ctrTitle"/>
          </p:nvPr>
        </p:nvSpPr>
        <p:spPr/>
        <p:txBody>
          <a:bodyPr>
            <a:normAutofit fontScale="90000"/>
          </a:bodyPr>
          <a:lstStyle/>
          <a:p>
            <a:r>
              <a:rPr lang="en-SG" dirty="0"/>
              <a:t>CS1101S Studio Session </a:t>
            </a:r>
            <a:br>
              <a:rPr lang="en-SG" dirty="0"/>
            </a:br>
            <a:r>
              <a:rPr lang="en-SG"/>
              <a:t>Week 12</a:t>
            </a:r>
            <a:br>
              <a:rPr lang="en-SG" dirty="0"/>
            </a:br>
            <a:r>
              <a:rPr lang="en-SG" dirty="0"/>
              <a:t>Metacircular Evaluator</a:t>
            </a:r>
          </a:p>
        </p:txBody>
      </p:sp>
      <p:sp>
        <p:nvSpPr>
          <p:cNvPr id="3" name="Subtitle 2">
            <a:extLst>
              <a:ext uri="{FF2B5EF4-FFF2-40B4-BE49-F238E27FC236}">
                <a16:creationId xmlns:a16="http://schemas.microsoft.com/office/drawing/2014/main" id="{2CFA03A5-454B-4B3B-9385-BA9380883294}"/>
              </a:ext>
            </a:extLst>
          </p:cNvPr>
          <p:cNvSpPr>
            <a:spLocks noGrp="1"/>
          </p:cNvSpPr>
          <p:nvPr>
            <p:ph type="subTitle" idx="1"/>
          </p:nvPr>
        </p:nvSpPr>
        <p:spPr/>
        <p:txBody>
          <a:bodyPr>
            <a:normAutofit/>
          </a:bodyPr>
          <a:lstStyle/>
          <a:p>
            <a:r>
              <a:rPr lang="en-SG" dirty="0"/>
              <a:t>Simon Julian Lauw</a:t>
            </a:r>
          </a:p>
          <a:p>
            <a:r>
              <a:rPr lang="en-SG" b="1" i="1" dirty="0"/>
              <a:t>Full Info &gt; simonjulianl.github.io </a:t>
            </a:r>
            <a:endParaRPr lang="en-SG" dirty="0"/>
          </a:p>
          <a:p>
            <a:r>
              <a:rPr lang="en-SG" dirty="0"/>
              <a:t>1 November 2021 </a:t>
            </a:r>
          </a:p>
        </p:txBody>
      </p:sp>
      <p:sp>
        <p:nvSpPr>
          <p:cNvPr id="4" name="Date Placeholder 3">
            <a:extLst>
              <a:ext uri="{FF2B5EF4-FFF2-40B4-BE49-F238E27FC236}">
                <a16:creationId xmlns:a16="http://schemas.microsoft.com/office/drawing/2014/main" id="{AFB9D4FF-52DD-49E8-8CFE-F066F1877217}"/>
              </a:ext>
            </a:extLst>
          </p:cNvPr>
          <p:cNvSpPr>
            <a:spLocks noGrp="1"/>
          </p:cNvSpPr>
          <p:nvPr>
            <p:ph type="dt" sz="half" idx="10"/>
          </p:nvPr>
        </p:nvSpPr>
        <p:spPr/>
        <p:txBody>
          <a:bodyPr/>
          <a:lstStyle/>
          <a:p>
            <a:fld id="{3FAA8F24-F945-4A4B-9851-29C3226539AE}" type="datetime1">
              <a:rPr lang="en-SG" smtClean="0"/>
              <a:t>29/10/2021</a:t>
            </a:fld>
            <a:endParaRPr lang="en-SG" dirty="0"/>
          </a:p>
        </p:txBody>
      </p:sp>
      <p:sp>
        <p:nvSpPr>
          <p:cNvPr id="5" name="Footer Placeholder 4">
            <a:extLst>
              <a:ext uri="{FF2B5EF4-FFF2-40B4-BE49-F238E27FC236}">
                <a16:creationId xmlns:a16="http://schemas.microsoft.com/office/drawing/2014/main" id="{CA7B39D2-1963-4C25-915B-87691A3195FA}"/>
              </a:ext>
            </a:extLst>
          </p:cNvPr>
          <p:cNvSpPr>
            <a:spLocks noGrp="1"/>
          </p:cNvSpPr>
          <p:nvPr>
            <p:ph type="ftr" sz="quarter" idx="11"/>
          </p:nvPr>
        </p:nvSpPr>
        <p:spPr/>
        <p:txBody>
          <a:bodyPr/>
          <a:lstStyle/>
          <a:p>
            <a:r>
              <a:rPr lang="en-SG" dirty="0"/>
              <a:t>SJL/2122S1/CS1101S/4J</a:t>
            </a:r>
          </a:p>
        </p:txBody>
      </p:sp>
      <p:sp>
        <p:nvSpPr>
          <p:cNvPr id="6" name="Slide Number Placeholder 5">
            <a:extLst>
              <a:ext uri="{FF2B5EF4-FFF2-40B4-BE49-F238E27FC236}">
                <a16:creationId xmlns:a16="http://schemas.microsoft.com/office/drawing/2014/main" id="{3A7025DD-2216-452D-AB2F-B8AB703F816C}"/>
              </a:ext>
            </a:extLst>
          </p:cNvPr>
          <p:cNvSpPr>
            <a:spLocks noGrp="1"/>
          </p:cNvSpPr>
          <p:nvPr>
            <p:ph type="sldNum" sz="quarter" idx="12"/>
          </p:nvPr>
        </p:nvSpPr>
        <p:spPr/>
        <p:txBody>
          <a:bodyPr/>
          <a:lstStyle/>
          <a:p>
            <a:r>
              <a:rPr lang="en-SG" dirty="0"/>
              <a:t>1</a:t>
            </a:r>
          </a:p>
        </p:txBody>
      </p:sp>
      <p:sp>
        <p:nvSpPr>
          <p:cNvPr id="7" name="Subtitle 2">
            <a:extLst>
              <a:ext uri="{FF2B5EF4-FFF2-40B4-BE49-F238E27FC236}">
                <a16:creationId xmlns:a16="http://schemas.microsoft.com/office/drawing/2014/main" id="{A42B71B4-0241-40D7-84EE-46D56D340FAB}"/>
              </a:ext>
            </a:extLst>
          </p:cNvPr>
          <p:cNvSpPr txBox="1">
            <a:spLocks/>
          </p:cNvSpPr>
          <p:nvPr/>
        </p:nvSpPr>
        <p:spPr>
          <a:xfrm>
            <a:off x="676922" y="5592932"/>
            <a:ext cx="10676878" cy="76341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SG" sz="1100" b="1" i="1" dirty="0"/>
          </a:p>
        </p:txBody>
      </p:sp>
      <p:sp>
        <p:nvSpPr>
          <p:cNvPr id="9" name="Subtitle 2">
            <a:extLst>
              <a:ext uri="{FF2B5EF4-FFF2-40B4-BE49-F238E27FC236}">
                <a16:creationId xmlns:a16="http://schemas.microsoft.com/office/drawing/2014/main" id="{0CEF31F7-28D0-4AEB-95CD-79AE81100673}"/>
              </a:ext>
            </a:extLst>
          </p:cNvPr>
          <p:cNvSpPr txBox="1">
            <a:spLocks/>
          </p:cNvSpPr>
          <p:nvPr/>
        </p:nvSpPr>
        <p:spPr>
          <a:xfrm>
            <a:off x="829322" y="5745332"/>
            <a:ext cx="10676878" cy="76341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SG" sz="1100" b="1" i="1" dirty="0"/>
          </a:p>
        </p:txBody>
      </p:sp>
    </p:spTree>
    <p:extLst>
      <p:ext uri="{BB962C8B-B14F-4D97-AF65-F5344CB8AC3E}">
        <p14:creationId xmlns:p14="http://schemas.microsoft.com/office/powerpoint/2010/main" val="39060104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257D5-2DC4-4BCF-B736-C7049619FE23}"/>
              </a:ext>
            </a:extLst>
          </p:cNvPr>
          <p:cNvSpPr>
            <a:spLocks noGrp="1"/>
          </p:cNvSpPr>
          <p:nvPr>
            <p:ph type="title"/>
          </p:nvPr>
        </p:nvSpPr>
        <p:spPr/>
        <p:txBody>
          <a:bodyPr/>
          <a:lstStyle/>
          <a:p>
            <a:r>
              <a:rPr lang="en-SG" dirty="0"/>
              <a:t>Example</a:t>
            </a:r>
          </a:p>
        </p:txBody>
      </p:sp>
      <p:sp>
        <p:nvSpPr>
          <p:cNvPr id="3" name="Content Placeholder 2">
            <a:extLst>
              <a:ext uri="{FF2B5EF4-FFF2-40B4-BE49-F238E27FC236}">
                <a16:creationId xmlns:a16="http://schemas.microsoft.com/office/drawing/2014/main" id="{9E694935-36D7-48E8-BE0C-7A153571E74D}"/>
              </a:ext>
            </a:extLst>
          </p:cNvPr>
          <p:cNvSpPr>
            <a:spLocks noGrp="1"/>
          </p:cNvSpPr>
          <p:nvPr>
            <p:ph idx="1"/>
          </p:nvPr>
        </p:nvSpPr>
        <p:spPr/>
        <p:txBody>
          <a:bodyPr/>
          <a:lstStyle/>
          <a:p>
            <a:r>
              <a:rPr lang="en-SG" dirty="0"/>
              <a:t>MCE : </a:t>
            </a:r>
            <a:r>
              <a:rPr lang="en-SG" b="1" i="0" u="sng" dirty="0">
                <a:effectLst/>
                <a:latin typeface="-apple-system"/>
                <a:hlinkClick r:id="rId2"/>
              </a:rPr>
              <a:t>https://share.sourceacademy.nus.edu.sg/simonmce</a:t>
            </a:r>
            <a:endParaRPr lang="en-SG" b="1" i="0" u="sng" dirty="0">
              <a:effectLst/>
              <a:latin typeface="-apple-system"/>
            </a:endParaRPr>
          </a:p>
          <a:p>
            <a:r>
              <a:rPr lang="en-SG" dirty="0">
                <a:latin typeface="-apple-system"/>
              </a:rPr>
              <a:t>We shall play around with the code, and just try the MCE </a:t>
            </a:r>
          </a:p>
          <a:p>
            <a:r>
              <a:rPr lang="en-SG" dirty="0">
                <a:latin typeface="-apple-system"/>
              </a:rPr>
              <a:t>Some ideas : </a:t>
            </a:r>
          </a:p>
          <a:p>
            <a:pPr lvl="1"/>
            <a:r>
              <a:rPr lang="en-SG" dirty="0">
                <a:latin typeface="-apple-system"/>
              </a:rPr>
              <a:t>Redefining the meaning of Null and Undefined</a:t>
            </a:r>
          </a:p>
          <a:p>
            <a:pPr lvl="1"/>
            <a:r>
              <a:rPr lang="en-SG" dirty="0">
                <a:latin typeface="-apple-system"/>
              </a:rPr>
              <a:t>Assigning an operator a new meaning</a:t>
            </a:r>
          </a:p>
        </p:txBody>
      </p:sp>
      <p:sp>
        <p:nvSpPr>
          <p:cNvPr id="4" name="Date Placeholder 3">
            <a:extLst>
              <a:ext uri="{FF2B5EF4-FFF2-40B4-BE49-F238E27FC236}">
                <a16:creationId xmlns:a16="http://schemas.microsoft.com/office/drawing/2014/main" id="{FEB57BA0-CCBE-4BF4-949A-27019EC38B29}"/>
              </a:ext>
            </a:extLst>
          </p:cNvPr>
          <p:cNvSpPr>
            <a:spLocks noGrp="1"/>
          </p:cNvSpPr>
          <p:nvPr>
            <p:ph type="dt" sz="half" idx="10"/>
          </p:nvPr>
        </p:nvSpPr>
        <p:spPr/>
        <p:txBody>
          <a:bodyPr/>
          <a:lstStyle/>
          <a:p>
            <a:fld id="{3CD7D432-0721-49AA-AAFE-59110EB3901F}" type="datetime1">
              <a:rPr lang="en-SG" smtClean="0"/>
              <a:t>29/10/2021</a:t>
            </a:fld>
            <a:endParaRPr lang="en-SG"/>
          </a:p>
        </p:txBody>
      </p:sp>
      <p:sp>
        <p:nvSpPr>
          <p:cNvPr id="5" name="Footer Placeholder 4">
            <a:extLst>
              <a:ext uri="{FF2B5EF4-FFF2-40B4-BE49-F238E27FC236}">
                <a16:creationId xmlns:a16="http://schemas.microsoft.com/office/drawing/2014/main" id="{975EA0DA-32F7-45F1-8249-321E4D71DBDB}"/>
              </a:ext>
            </a:extLst>
          </p:cNvPr>
          <p:cNvSpPr>
            <a:spLocks noGrp="1"/>
          </p:cNvSpPr>
          <p:nvPr>
            <p:ph type="ftr" sz="quarter" idx="11"/>
          </p:nvPr>
        </p:nvSpPr>
        <p:spPr/>
        <p:txBody>
          <a:bodyPr/>
          <a:lstStyle/>
          <a:p>
            <a:r>
              <a:rPr lang="en-SG"/>
              <a:t>SJL/2122S1/CS1101S/4J</a:t>
            </a:r>
          </a:p>
        </p:txBody>
      </p:sp>
      <p:sp>
        <p:nvSpPr>
          <p:cNvPr id="6" name="Slide Number Placeholder 5">
            <a:extLst>
              <a:ext uri="{FF2B5EF4-FFF2-40B4-BE49-F238E27FC236}">
                <a16:creationId xmlns:a16="http://schemas.microsoft.com/office/drawing/2014/main" id="{75640CBE-1399-43E4-8F32-9C5149115F95}"/>
              </a:ext>
            </a:extLst>
          </p:cNvPr>
          <p:cNvSpPr>
            <a:spLocks noGrp="1"/>
          </p:cNvSpPr>
          <p:nvPr>
            <p:ph type="sldNum" sz="quarter" idx="12"/>
          </p:nvPr>
        </p:nvSpPr>
        <p:spPr/>
        <p:txBody>
          <a:bodyPr/>
          <a:lstStyle/>
          <a:p>
            <a:fld id="{04A9AAEA-7081-4BCC-A862-1D5154AE1B90}" type="slidenum">
              <a:rPr lang="en-SG" smtClean="0"/>
              <a:t>10</a:t>
            </a:fld>
            <a:endParaRPr lang="en-SG"/>
          </a:p>
        </p:txBody>
      </p:sp>
    </p:spTree>
    <p:extLst>
      <p:ext uri="{BB962C8B-B14F-4D97-AF65-F5344CB8AC3E}">
        <p14:creationId xmlns:p14="http://schemas.microsoft.com/office/powerpoint/2010/main" val="16344593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B1923D-BC36-46B2-A27F-43E401F4B46B}"/>
              </a:ext>
            </a:extLst>
          </p:cNvPr>
          <p:cNvSpPr>
            <a:spLocks noGrp="1"/>
          </p:cNvSpPr>
          <p:nvPr>
            <p:ph type="title"/>
          </p:nvPr>
        </p:nvSpPr>
        <p:spPr/>
        <p:txBody>
          <a:bodyPr/>
          <a:lstStyle/>
          <a:p>
            <a:r>
              <a:rPr lang="en-SG" dirty="0"/>
              <a:t>Lazy Evaluation </a:t>
            </a:r>
          </a:p>
        </p:txBody>
      </p:sp>
      <p:sp>
        <p:nvSpPr>
          <p:cNvPr id="3" name="Content Placeholder 2">
            <a:extLst>
              <a:ext uri="{FF2B5EF4-FFF2-40B4-BE49-F238E27FC236}">
                <a16:creationId xmlns:a16="http://schemas.microsoft.com/office/drawing/2014/main" id="{D6221FAC-7951-41AA-888A-C283E668A98A}"/>
              </a:ext>
            </a:extLst>
          </p:cNvPr>
          <p:cNvSpPr>
            <a:spLocks noGrp="1"/>
          </p:cNvSpPr>
          <p:nvPr>
            <p:ph idx="1"/>
          </p:nvPr>
        </p:nvSpPr>
        <p:spPr/>
        <p:txBody>
          <a:bodyPr/>
          <a:lstStyle/>
          <a:p>
            <a:r>
              <a:rPr lang="en-SG" dirty="0"/>
              <a:t>Clarification </a:t>
            </a:r>
          </a:p>
          <a:p>
            <a:pPr lvl="1"/>
            <a:r>
              <a:rPr lang="en-SG" dirty="0" err="1"/>
              <a:t>Thunk</a:t>
            </a:r>
            <a:r>
              <a:rPr lang="en-SG" dirty="0"/>
              <a:t> is just the Scheme / Source term for lambda object</a:t>
            </a:r>
          </a:p>
          <a:p>
            <a:pPr lvl="1"/>
            <a:r>
              <a:rPr lang="en-SG" dirty="0"/>
              <a:t>It is a way to delay evaluation which is very similar to Stream and you should know this by now ( instead of </a:t>
            </a:r>
            <a:r>
              <a:rPr lang="en-SG" dirty="0" err="1"/>
              <a:t>const</a:t>
            </a:r>
            <a:r>
              <a:rPr lang="en-SG" dirty="0"/>
              <a:t> x = 3 + 5; you can delay it using </a:t>
            </a:r>
            <a:r>
              <a:rPr lang="en-SG" dirty="0" err="1"/>
              <a:t>const</a:t>
            </a:r>
            <a:r>
              <a:rPr lang="en-SG" dirty="0"/>
              <a:t> x = () =&gt; 3 + 5; )</a:t>
            </a:r>
          </a:p>
          <a:p>
            <a:pPr lvl="1"/>
            <a:endParaRPr lang="en-SG" dirty="0"/>
          </a:p>
        </p:txBody>
      </p:sp>
      <p:sp>
        <p:nvSpPr>
          <p:cNvPr id="4" name="Date Placeholder 3">
            <a:extLst>
              <a:ext uri="{FF2B5EF4-FFF2-40B4-BE49-F238E27FC236}">
                <a16:creationId xmlns:a16="http://schemas.microsoft.com/office/drawing/2014/main" id="{C5785822-34EE-40D2-9EA8-841264D13D01}"/>
              </a:ext>
            </a:extLst>
          </p:cNvPr>
          <p:cNvSpPr>
            <a:spLocks noGrp="1"/>
          </p:cNvSpPr>
          <p:nvPr>
            <p:ph type="dt" sz="half" idx="10"/>
          </p:nvPr>
        </p:nvSpPr>
        <p:spPr/>
        <p:txBody>
          <a:bodyPr/>
          <a:lstStyle/>
          <a:p>
            <a:fld id="{3CD7D432-0721-49AA-AAFE-59110EB3901F}" type="datetime1">
              <a:rPr lang="en-SG" smtClean="0"/>
              <a:t>29/10/2021</a:t>
            </a:fld>
            <a:endParaRPr lang="en-SG"/>
          </a:p>
        </p:txBody>
      </p:sp>
      <p:sp>
        <p:nvSpPr>
          <p:cNvPr id="5" name="Footer Placeholder 4">
            <a:extLst>
              <a:ext uri="{FF2B5EF4-FFF2-40B4-BE49-F238E27FC236}">
                <a16:creationId xmlns:a16="http://schemas.microsoft.com/office/drawing/2014/main" id="{38B3C2F2-ECB3-4779-97B7-8DADC0A88FAA}"/>
              </a:ext>
            </a:extLst>
          </p:cNvPr>
          <p:cNvSpPr>
            <a:spLocks noGrp="1"/>
          </p:cNvSpPr>
          <p:nvPr>
            <p:ph type="ftr" sz="quarter" idx="11"/>
          </p:nvPr>
        </p:nvSpPr>
        <p:spPr/>
        <p:txBody>
          <a:bodyPr/>
          <a:lstStyle/>
          <a:p>
            <a:r>
              <a:rPr lang="en-SG"/>
              <a:t>SJL/2122S1/CS1101S/4J</a:t>
            </a:r>
          </a:p>
        </p:txBody>
      </p:sp>
      <p:sp>
        <p:nvSpPr>
          <p:cNvPr id="6" name="Slide Number Placeholder 5">
            <a:extLst>
              <a:ext uri="{FF2B5EF4-FFF2-40B4-BE49-F238E27FC236}">
                <a16:creationId xmlns:a16="http://schemas.microsoft.com/office/drawing/2014/main" id="{23499CDC-6F9A-461D-8829-CAC544EE19E2}"/>
              </a:ext>
            </a:extLst>
          </p:cNvPr>
          <p:cNvSpPr>
            <a:spLocks noGrp="1"/>
          </p:cNvSpPr>
          <p:nvPr>
            <p:ph type="sldNum" sz="quarter" idx="12"/>
          </p:nvPr>
        </p:nvSpPr>
        <p:spPr/>
        <p:txBody>
          <a:bodyPr/>
          <a:lstStyle/>
          <a:p>
            <a:fld id="{04A9AAEA-7081-4BCC-A862-1D5154AE1B90}" type="slidenum">
              <a:rPr lang="en-SG" smtClean="0"/>
              <a:t>11</a:t>
            </a:fld>
            <a:endParaRPr lang="en-SG"/>
          </a:p>
        </p:txBody>
      </p:sp>
    </p:spTree>
    <p:extLst>
      <p:ext uri="{BB962C8B-B14F-4D97-AF65-F5344CB8AC3E}">
        <p14:creationId xmlns:p14="http://schemas.microsoft.com/office/powerpoint/2010/main" val="19959397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11319-15DB-44CD-AABA-54CCFA2528D8}"/>
              </a:ext>
            </a:extLst>
          </p:cNvPr>
          <p:cNvSpPr>
            <a:spLocks noGrp="1"/>
          </p:cNvSpPr>
          <p:nvPr>
            <p:ph type="title"/>
          </p:nvPr>
        </p:nvSpPr>
        <p:spPr/>
        <p:txBody>
          <a:bodyPr/>
          <a:lstStyle/>
          <a:p>
            <a:r>
              <a:rPr lang="en-SG" dirty="0"/>
              <a:t>Ending Question From Brief11</a:t>
            </a:r>
          </a:p>
        </p:txBody>
      </p:sp>
      <p:sp>
        <p:nvSpPr>
          <p:cNvPr id="3" name="Content Placeholder 2">
            <a:extLst>
              <a:ext uri="{FF2B5EF4-FFF2-40B4-BE49-F238E27FC236}">
                <a16:creationId xmlns:a16="http://schemas.microsoft.com/office/drawing/2014/main" id="{01F5D197-2445-4C3A-8CC3-D08F983BEE0B}"/>
              </a:ext>
            </a:extLst>
          </p:cNvPr>
          <p:cNvSpPr>
            <a:spLocks noGrp="1"/>
          </p:cNvSpPr>
          <p:nvPr>
            <p:ph idx="1"/>
          </p:nvPr>
        </p:nvSpPr>
        <p:spPr/>
        <p:txBody>
          <a:bodyPr/>
          <a:lstStyle/>
          <a:p>
            <a:r>
              <a:rPr lang="en-SG" dirty="0"/>
              <a:t>Can you make a Meta circular evaluator truly meta-circular ? i.e. Can you get a MCE to evaluate itself ?</a:t>
            </a:r>
          </a:p>
          <a:p>
            <a:r>
              <a:rPr lang="en-SG" dirty="0"/>
              <a:t>Ans : I don’t know and I don’t </a:t>
            </a:r>
            <a:r>
              <a:rPr lang="en-SG" dirty="0" err="1"/>
              <a:t>wanna</a:t>
            </a:r>
            <a:r>
              <a:rPr lang="en-SG" dirty="0"/>
              <a:t> dive into this territory as my knowledge of programming language is rather limited, but if you are interested about programming language, I suggest you to take </a:t>
            </a:r>
          </a:p>
          <a:p>
            <a:pPr lvl="1"/>
            <a:r>
              <a:rPr lang="en-SG" dirty="0"/>
              <a:t>CS2104 : Intro to programming Language</a:t>
            </a:r>
          </a:p>
          <a:p>
            <a:pPr lvl="1"/>
            <a:r>
              <a:rPr lang="en-SG" dirty="0"/>
              <a:t>CS4215 : Programming Language Implementation </a:t>
            </a:r>
          </a:p>
          <a:p>
            <a:r>
              <a:rPr lang="en-SG" dirty="0"/>
              <a:t>These modules would help you to understand programming language better!</a:t>
            </a:r>
          </a:p>
        </p:txBody>
      </p:sp>
      <p:sp>
        <p:nvSpPr>
          <p:cNvPr id="4" name="Date Placeholder 3">
            <a:extLst>
              <a:ext uri="{FF2B5EF4-FFF2-40B4-BE49-F238E27FC236}">
                <a16:creationId xmlns:a16="http://schemas.microsoft.com/office/drawing/2014/main" id="{70D2D41E-A0F3-44AC-882A-07E12B455B60}"/>
              </a:ext>
            </a:extLst>
          </p:cNvPr>
          <p:cNvSpPr>
            <a:spLocks noGrp="1"/>
          </p:cNvSpPr>
          <p:nvPr>
            <p:ph type="dt" sz="half" idx="10"/>
          </p:nvPr>
        </p:nvSpPr>
        <p:spPr/>
        <p:txBody>
          <a:bodyPr/>
          <a:lstStyle/>
          <a:p>
            <a:fld id="{3CD7D432-0721-49AA-AAFE-59110EB3901F}" type="datetime1">
              <a:rPr lang="en-SG" smtClean="0"/>
              <a:t>29/10/2021</a:t>
            </a:fld>
            <a:endParaRPr lang="en-SG"/>
          </a:p>
        </p:txBody>
      </p:sp>
      <p:sp>
        <p:nvSpPr>
          <p:cNvPr id="5" name="Footer Placeholder 4">
            <a:extLst>
              <a:ext uri="{FF2B5EF4-FFF2-40B4-BE49-F238E27FC236}">
                <a16:creationId xmlns:a16="http://schemas.microsoft.com/office/drawing/2014/main" id="{12CBC2D4-27D6-49F5-AF3D-ABF24E46B415}"/>
              </a:ext>
            </a:extLst>
          </p:cNvPr>
          <p:cNvSpPr>
            <a:spLocks noGrp="1"/>
          </p:cNvSpPr>
          <p:nvPr>
            <p:ph type="ftr" sz="quarter" idx="11"/>
          </p:nvPr>
        </p:nvSpPr>
        <p:spPr/>
        <p:txBody>
          <a:bodyPr/>
          <a:lstStyle/>
          <a:p>
            <a:r>
              <a:rPr lang="en-SG"/>
              <a:t>SJL/2122S1/CS1101S/4J</a:t>
            </a:r>
          </a:p>
        </p:txBody>
      </p:sp>
      <p:sp>
        <p:nvSpPr>
          <p:cNvPr id="6" name="Slide Number Placeholder 5">
            <a:extLst>
              <a:ext uri="{FF2B5EF4-FFF2-40B4-BE49-F238E27FC236}">
                <a16:creationId xmlns:a16="http://schemas.microsoft.com/office/drawing/2014/main" id="{380EBB85-EB70-44EF-9588-A826B811A313}"/>
              </a:ext>
            </a:extLst>
          </p:cNvPr>
          <p:cNvSpPr>
            <a:spLocks noGrp="1"/>
          </p:cNvSpPr>
          <p:nvPr>
            <p:ph type="sldNum" sz="quarter" idx="12"/>
          </p:nvPr>
        </p:nvSpPr>
        <p:spPr/>
        <p:txBody>
          <a:bodyPr/>
          <a:lstStyle/>
          <a:p>
            <a:fld id="{04A9AAEA-7081-4BCC-A862-1D5154AE1B90}" type="slidenum">
              <a:rPr lang="en-SG" smtClean="0"/>
              <a:t>12</a:t>
            </a:fld>
            <a:endParaRPr lang="en-SG"/>
          </a:p>
        </p:txBody>
      </p:sp>
    </p:spTree>
    <p:extLst>
      <p:ext uri="{BB962C8B-B14F-4D97-AF65-F5344CB8AC3E}">
        <p14:creationId xmlns:p14="http://schemas.microsoft.com/office/powerpoint/2010/main" val="30773482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DB6C54-B814-4C84-8EBB-C2F4D0FF73B6}"/>
              </a:ext>
            </a:extLst>
          </p:cNvPr>
          <p:cNvSpPr>
            <a:spLocks noGrp="1"/>
          </p:cNvSpPr>
          <p:nvPr>
            <p:ph type="ctrTitle"/>
          </p:nvPr>
        </p:nvSpPr>
        <p:spPr/>
        <p:txBody>
          <a:bodyPr>
            <a:normAutofit/>
          </a:bodyPr>
          <a:lstStyle/>
          <a:p>
            <a:r>
              <a:rPr lang="en-SG" dirty="0"/>
              <a:t>Studio Sheet</a:t>
            </a:r>
          </a:p>
        </p:txBody>
      </p:sp>
      <p:sp>
        <p:nvSpPr>
          <p:cNvPr id="4" name="Date Placeholder 3">
            <a:extLst>
              <a:ext uri="{FF2B5EF4-FFF2-40B4-BE49-F238E27FC236}">
                <a16:creationId xmlns:a16="http://schemas.microsoft.com/office/drawing/2014/main" id="{AFB9D4FF-52DD-49E8-8CFE-F066F1877217}"/>
              </a:ext>
            </a:extLst>
          </p:cNvPr>
          <p:cNvSpPr>
            <a:spLocks noGrp="1"/>
          </p:cNvSpPr>
          <p:nvPr>
            <p:ph type="dt" sz="half" idx="10"/>
          </p:nvPr>
        </p:nvSpPr>
        <p:spPr/>
        <p:txBody>
          <a:bodyPr/>
          <a:lstStyle/>
          <a:p>
            <a:fld id="{3FAA8F24-F945-4A4B-9851-29C3226539AE}" type="datetime1">
              <a:rPr lang="en-SG" smtClean="0"/>
              <a:t>29/10/2021</a:t>
            </a:fld>
            <a:endParaRPr lang="en-SG" dirty="0"/>
          </a:p>
        </p:txBody>
      </p:sp>
      <p:sp>
        <p:nvSpPr>
          <p:cNvPr id="5" name="Footer Placeholder 4">
            <a:extLst>
              <a:ext uri="{FF2B5EF4-FFF2-40B4-BE49-F238E27FC236}">
                <a16:creationId xmlns:a16="http://schemas.microsoft.com/office/drawing/2014/main" id="{CA7B39D2-1963-4C25-915B-87691A3195FA}"/>
              </a:ext>
            </a:extLst>
          </p:cNvPr>
          <p:cNvSpPr>
            <a:spLocks noGrp="1"/>
          </p:cNvSpPr>
          <p:nvPr>
            <p:ph type="ftr" sz="quarter" idx="11"/>
          </p:nvPr>
        </p:nvSpPr>
        <p:spPr/>
        <p:txBody>
          <a:bodyPr/>
          <a:lstStyle/>
          <a:p>
            <a:r>
              <a:rPr lang="en-SG" dirty="0"/>
              <a:t>SJL/2122S1/CS1101S/4J</a:t>
            </a:r>
          </a:p>
        </p:txBody>
      </p:sp>
      <p:sp>
        <p:nvSpPr>
          <p:cNvPr id="6" name="Slide Number Placeholder 5">
            <a:extLst>
              <a:ext uri="{FF2B5EF4-FFF2-40B4-BE49-F238E27FC236}">
                <a16:creationId xmlns:a16="http://schemas.microsoft.com/office/drawing/2014/main" id="{3A7025DD-2216-452D-AB2F-B8AB703F816C}"/>
              </a:ext>
            </a:extLst>
          </p:cNvPr>
          <p:cNvSpPr>
            <a:spLocks noGrp="1"/>
          </p:cNvSpPr>
          <p:nvPr>
            <p:ph type="sldNum" sz="quarter" idx="12"/>
          </p:nvPr>
        </p:nvSpPr>
        <p:spPr/>
        <p:txBody>
          <a:bodyPr/>
          <a:lstStyle/>
          <a:p>
            <a:r>
              <a:rPr lang="en-SG" dirty="0"/>
              <a:t>1</a:t>
            </a:r>
          </a:p>
        </p:txBody>
      </p:sp>
      <p:sp>
        <p:nvSpPr>
          <p:cNvPr id="7" name="Subtitle 2">
            <a:extLst>
              <a:ext uri="{FF2B5EF4-FFF2-40B4-BE49-F238E27FC236}">
                <a16:creationId xmlns:a16="http://schemas.microsoft.com/office/drawing/2014/main" id="{A42B71B4-0241-40D7-84EE-46D56D340FAB}"/>
              </a:ext>
            </a:extLst>
          </p:cNvPr>
          <p:cNvSpPr txBox="1">
            <a:spLocks/>
          </p:cNvSpPr>
          <p:nvPr/>
        </p:nvSpPr>
        <p:spPr>
          <a:xfrm>
            <a:off x="676922" y="5592932"/>
            <a:ext cx="10676878" cy="76341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SG" sz="1100" b="1" i="1" dirty="0"/>
          </a:p>
        </p:txBody>
      </p:sp>
      <p:sp>
        <p:nvSpPr>
          <p:cNvPr id="9" name="Subtitle 2">
            <a:extLst>
              <a:ext uri="{FF2B5EF4-FFF2-40B4-BE49-F238E27FC236}">
                <a16:creationId xmlns:a16="http://schemas.microsoft.com/office/drawing/2014/main" id="{0CEF31F7-28D0-4AEB-95CD-79AE81100673}"/>
              </a:ext>
            </a:extLst>
          </p:cNvPr>
          <p:cNvSpPr txBox="1">
            <a:spLocks/>
          </p:cNvSpPr>
          <p:nvPr/>
        </p:nvSpPr>
        <p:spPr>
          <a:xfrm>
            <a:off x="829322" y="5745332"/>
            <a:ext cx="10676878" cy="76341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SG" sz="1100" b="1" i="1" dirty="0"/>
          </a:p>
        </p:txBody>
      </p:sp>
      <p:sp>
        <p:nvSpPr>
          <p:cNvPr id="10" name="Subtitle 9">
            <a:extLst>
              <a:ext uri="{FF2B5EF4-FFF2-40B4-BE49-F238E27FC236}">
                <a16:creationId xmlns:a16="http://schemas.microsoft.com/office/drawing/2014/main" id="{F21C5BB1-C656-4842-97B9-665D860B33A6}"/>
              </a:ext>
            </a:extLst>
          </p:cNvPr>
          <p:cNvSpPr>
            <a:spLocks noGrp="1"/>
          </p:cNvSpPr>
          <p:nvPr>
            <p:ph type="subTitle" idx="1"/>
          </p:nvPr>
        </p:nvSpPr>
        <p:spPr/>
        <p:txBody>
          <a:bodyPr/>
          <a:lstStyle/>
          <a:p>
            <a:endParaRPr lang="en-SG"/>
          </a:p>
        </p:txBody>
      </p:sp>
    </p:spTree>
    <p:extLst>
      <p:ext uri="{BB962C8B-B14F-4D97-AF65-F5344CB8AC3E}">
        <p14:creationId xmlns:p14="http://schemas.microsoft.com/office/powerpoint/2010/main" val="37788919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7AD9F-4C9B-4030-96B8-B00169E86BA1}"/>
              </a:ext>
            </a:extLst>
          </p:cNvPr>
          <p:cNvSpPr>
            <a:spLocks noGrp="1"/>
          </p:cNvSpPr>
          <p:nvPr>
            <p:ph type="title"/>
          </p:nvPr>
        </p:nvSpPr>
        <p:spPr/>
        <p:txBody>
          <a:bodyPr/>
          <a:lstStyle/>
          <a:p>
            <a:r>
              <a:rPr lang="en-SG" dirty="0"/>
              <a:t>Table of Contents </a:t>
            </a:r>
          </a:p>
        </p:txBody>
      </p:sp>
      <p:graphicFrame>
        <p:nvGraphicFramePr>
          <p:cNvPr id="10" name="Content Placeholder 2">
            <a:extLst>
              <a:ext uri="{FF2B5EF4-FFF2-40B4-BE49-F238E27FC236}">
                <a16:creationId xmlns:a16="http://schemas.microsoft.com/office/drawing/2014/main" id="{79047EAD-A55B-41F1-87B7-6FB5504A20D8}"/>
              </a:ext>
            </a:extLst>
          </p:cNvPr>
          <p:cNvGraphicFramePr>
            <a:graphicFrameLocks noGrp="1"/>
          </p:cNvGraphicFramePr>
          <p:nvPr>
            <p:ph idx="1"/>
            <p:extLst>
              <p:ext uri="{D42A27DB-BD31-4B8C-83A1-F6EECF244321}">
                <p14:modId xmlns:p14="http://schemas.microsoft.com/office/powerpoint/2010/main" val="3635334356"/>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a:extLst>
              <a:ext uri="{FF2B5EF4-FFF2-40B4-BE49-F238E27FC236}">
                <a16:creationId xmlns:a16="http://schemas.microsoft.com/office/drawing/2014/main" id="{AFFF13C1-A27E-4C6B-AEFC-316757EF3E42}"/>
              </a:ext>
            </a:extLst>
          </p:cNvPr>
          <p:cNvSpPr>
            <a:spLocks noGrp="1"/>
          </p:cNvSpPr>
          <p:nvPr>
            <p:ph type="dt" sz="half" idx="10"/>
          </p:nvPr>
        </p:nvSpPr>
        <p:spPr/>
        <p:txBody>
          <a:bodyPr/>
          <a:lstStyle/>
          <a:p>
            <a:fld id="{3CD7D432-0721-49AA-AAFE-59110EB3901F}" type="datetime1">
              <a:rPr lang="en-SG" smtClean="0"/>
              <a:t>29/10/2021</a:t>
            </a:fld>
            <a:endParaRPr lang="en-SG"/>
          </a:p>
        </p:txBody>
      </p:sp>
      <p:sp>
        <p:nvSpPr>
          <p:cNvPr id="6" name="Slide Number Placeholder 5">
            <a:extLst>
              <a:ext uri="{FF2B5EF4-FFF2-40B4-BE49-F238E27FC236}">
                <a16:creationId xmlns:a16="http://schemas.microsoft.com/office/drawing/2014/main" id="{5EF9795E-ABF3-4001-9CDB-9460DF064940}"/>
              </a:ext>
            </a:extLst>
          </p:cNvPr>
          <p:cNvSpPr>
            <a:spLocks noGrp="1"/>
          </p:cNvSpPr>
          <p:nvPr>
            <p:ph type="sldNum" sz="quarter" idx="12"/>
          </p:nvPr>
        </p:nvSpPr>
        <p:spPr/>
        <p:txBody>
          <a:bodyPr/>
          <a:lstStyle/>
          <a:p>
            <a:fld id="{04A9AAEA-7081-4BCC-A862-1D5154AE1B90}" type="slidenum">
              <a:rPr lang="en-SG" smtClean="0"/>
              <a:t>2</a:t>
            </a:fld>
            <a:endParaRPr lang="en-SG"/>
          </a:p>
        </p:txBody>
      </p:sp>
      <p:sp>
        <p:nvSpPr>
          <p:cNvPr id="7" name="Footer Placeholder 4">
            <a:extLst>
              <a:ext uri="{FF2B5EF4-FFF2-40B4-BE49-F238E27FC236}">
                <a16:creationId xmlns:a16="http://schemas.microsoft.com/office/drawing/2014/main" id="{E7061E2F-0567-45CF-ADC0-03554371A710}"/>
              </a:ext>
            </a:extLst>
          </p:cNvPr>
          <p:cNvSpPr>
            <a:spLocks noGrp="1"/>
          </p:cNvSpPr>
          <p:nvPr>
            <p:ph type="ftr" sz="quarter" idx="11"/>
          </p:nvPr>
        </p:nvSpPr>
        <p:spPr>
          <a:xfrm>
            <a:off x="4038600" y="6356350"/>
            <a:ext cx="4114800" cy="365125"/>
          </a:xfrm>
        </p:spPr>
        <p:txBody>
          <a:bodyPr/>
          <a:lstStyle/>
          <a:p>
            <a:r>
              <a:rPr lang="en-SG" dirty="0"/>
              <a:t>SJL/2122S1/CS1101S/4J</a:t>
            </a:r>
          </a:p>
        </p:txBody>
      </p:sp>
    </p:spTree>
    <p:extLst>
      <p:ext uri="{BB962C8B-B14F-4D97-AF65-F5344CB8AC3E}">
        <p14:creationId xmlns:p14="http://schemas.microsoft.com/office/powerpoint/2010/main" val="18272674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9F87D-138A-4692-9B94-E134FC625548}"/>
              </a:ext>
            </a:extLst>
          </p:cNvPr>
          <p:cNvSpPr>
            <a:spLocks noGrp="1"/>
          </p:cNvSpPr>
          <p:nvPr>
            <p:ph type="title"/>
          </p:nvPr>
        </p:nvSpPr>
        <p:spPr/>
        <p:txBody>
          <a:bodyPr/>
          <a:lstStyle/>
          <a:p>
            <a:r>
              <a:rPr lang="en-US" dirty="0"/>
              <a:t>Key Idea</a:t>
            </a:r>
            <a:endParaRPr lang="en-SG" dirty="0"/>
          </a:p>
        </p:txBody>
      </p:sp>
      <p:sp>
        <p:nvSpPr>
          <p:cNvPr id="3" name="Content Placeholder 2">
            <a:extLst>
              <a:ext uri="{FF2B5EF4-FFF2-40B4-BE49-F238E27FC236}">
                <a16:creationId xmlns:a16="http://schemas.microsoft.com/office/drawing/2014/main" id="{392C0475-3A34-4AC8-98C3-CFD7499DDCD1}"/>
              </a:ext>
            </a:extLst>
          </p:cNvPr>
          <p:cNvSpPr>
            <a:spLocks noGrp="1"/>
          </p:cNvSpPr>
          <p:nvPr>
            <p:ph idx="1"/>
          </p:nvPr>
        </p:nvSpPr>
        <p:spPr/>
        <p:txBody>
          <a:bodyPr>
            <a:normAutofit/>
          </a:bodyPr>
          <a:lstStyle/>
          <a:p>
            <a:r>
              <a:rPr lang="en-SG" dirty="0"/>
              <a:t>The most fundamental idea in CS1101S and you will carry this over in your entire journey in CS!</a:t>
            </a:r>
          </a:p>
          <a:p>
            <a:pPr lvl="1"/>
            <a:r>
              <a:rPr lang="en-SG" sz="3200" i="1" dirty="0"/>
              <a:t>Every software that is every created, might that be your programming language, the evaluator, compiler, etc is just another </a:t>
            </a:r>
            <a:r>
              <a:rPr lang="en-SG" sz="3200" b="1" i="1" dirty="0"/>
              <a:t>PROGRAM</a:t>
            </a:r>
            <a:r>
              <a:rPr lang="en-SG" sz="3200" i="1" dirty="0"/>
              <a:t> </a:t>
            </a:r>
          </a:p>
          <a:p>
            <a:pPr lvl="1"/>
            <a:r>
              <a:rPr lang="en-SG" sz="3200" i="1" dirty="0"/>
              <a:t>The only part in your computer that is not a </a:t>
            </a:r>
            <a:r>
              <a:rPr lang="en-SG" sz="3200" b="1" i="1" dirty="0"/>
              <a:t>PROGRAM is your hardware!</a:t>
            </a:r>
          </a:p>
          <a:p>
            <a:pPr lvl="1"/>
            <a:endParaRPr lang="en-SG" b="1" dirty="0"/>
          </a:p>
          <a:p>
            <a:endParaRPr lang="en-SG" dirty="0"/>
          </a:p>
          <a:p>
            <a:endParaRPr lang="en-SG" dirty="0"/>
          </a:p>
          <a:p>
            <a:endParaRPr lang="en-SG" dirty="0"/>
          </a:p>
          <a:p>
            <a:endParaRPr lang="en-SG" dirty="0"/>
          </a:p>
        </p:txBody>
      </p:sp>
      <p:sp>
        <p:nvSpPr>
          <p:cNvPr id="4" name="Date Placeholder 3">
            <a:extLst>
              <a:ext uri="{FF2B5EF4-FFF2-40B4-BE49-F238E27FC236}">
                <a16:creationId xmlns:a16="http://schemas.microsoft.com/office/drawing/2014/main" id="{BB299E0D-BDFC-4F0B-8E62-22BC5CCCBAD5}"/>
              </a:ext>
            </a:extLst>
          </p:cNvPr>
          <p:cNvSpPr>
            <a:spLocks noGrp="1"/>
          </p:cNvSpPr>
          <p:nvPr>
            <p:ph type="dt" sz="half" idx="10"/>
          </p:nvPr>
        </p:nvSpPr>
        <p:spPr/>
        <p:txBody>
          <a:bodyPr/>
          <a:lstStyle/>
          <a:p>
            <a:fld id="{3CD7D432-0721-49AA-AAFE-59110EB3901F}" type="datetime1">
              <a:rPr lang="en-SG" smtClean="0"/>
              <a:t>29/10/2021</a:t>
            </a:fld>
            <a:endParaRPr lang="en-SG"/>
          </a:p>
        </p:txBody>
      </p:sp>
      <p:sp>
        <p:nvSpPr>
          <p:cNvPr id="5" name="Footer Placeholder 4">
            <a:extLst>
              <a:ext uri="{FF2B5EF4-FFF2-40B4-BE49-F238E27FC236}">
                <a16:creationId xmlns:a16="http://schemas.microsoft.com/office/drawing/2014/main" id="{1088663C-983D-49AD-A7EA-8CB76C331E51}"/>
              </a:ext>
            </a:extLst>
          </p:cNvPr>
          <p:cNvSpPr>
            <a:spLocks noGrp="1"/>
          </p:cNvSpPr>
          <p:nvPr>
            <p:ph type="ftr" sz="quarter" idx="11"/>
          </p:nvPr>
        </p:nvSpPr>
        <p:spPr/>
        <p:txBody>
          <a:bodyPr/>
          <a:lstStyle/>
          <a:p>
            <a:r>
              <a:rPr lang="en-SG"/>
              <a:t>SJL/2122S1/CS1101S/4J</a:t>
            </a:r>
          </a:p>
        </p:txBody>
      </p:sp>
      <p:sp>
        <p:nvSpPr>
          <p:cNvPr id="6" name="Slide Number Placeholder 5">
            <a:extLst>
              <a:ext uri="{FF2B5EF4-FFF2-40B4-BE49-F238E27FC236}">
                <a16:creationId xmlns:a16="http://schemas.microsoft.com/office/drawing/2014/main" id="{30A751A2-646C-454B-A5A7-C3FC64AAB13E}"/>
              </a:ext>
            </a:extLst>
          </p:cNvPr>
          <p:cNvSpPr>
            <a:spLocks noGrp="1"/>
          </p:cNvSpPr>
          <p:nvPr>
            <p:ph type="sldNum" sz="quarter" idx="12"/>
          </p:nvPr>
        </p:nvSpPr>
        <p:spPr/>
        <p:txBody>
          <a:bodyPr/>
          <a:lstStyle/>
          <a:p>
            <a:fld id="{04A9AAEA-7081-4BCC-A862-1D5154AE1B90}" type="slidenum">
              <a:rPr lang="en-SG" smtClean="0"/>
              <a:t>3</a:t>
            </a:fld>
            <a:endParaRPr lang="en-SG"/>
          </a:p>
        </p:txBody>
      </p:sp>
    </p:spTree>
    <p:extLst>
      <p:ext uri="{BB962C8B-B14F-4D97-AF65-F5344CB8AC3E}">
        <p14:creationId xmlns:p14="http://schemas.microsoft.com/office/powerpoint/2010/main" val="19507271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7BD8B-F293-4F8E-89F9-BD5244614778}"/>
              </a:ext>
            </a:extLst>
          </p:cNvPr>
          <p:cNvSpPr>
            <a:spLocks noGrp="1"/>
          </p:cNvSpPr>
          <p:nvPr>
            <p:ph type="title"/>
          </p:nvPr>
        </p:nvSpPr>
        <p:spPr/>
        <p:txBody>
          <a:bodyPr/>
          <a:lstStyle/>
          <a:p>
            <a:r>
              <a:rPr lang="en-SG" dirty="0"/>
              <a:t>Implications</a:t>
            </a:r>
          </a:p>
        </p:txBody>
      </p:sp>
      <p:sp>
        <p:nvSpPr>
          <p:cNvPr id="3" name="Content Placeholder 2">
            <a:extLst>
              <a:ext uri="{FF2B5EF4-FFF2-40B4-BE49-F238E27FC236}">
                <a16:creationId xmlns:a16="http://schemas.microsoft.com/office/drawing/2014/main" id="{A50AFB36-1AED-4AB1-9DD9-774F46B55CE4}"/>
              </a:ext>
            </a:extLst>
          </p:cNvPr>
          <p:cNvSpPr>
            <a:spLocks noGrp="1"/>
          </p:cNvSpPr>
          <p:nvPr>
            <p:ph idx="1"/>
          </p:nvPr>
        </p:nvSpPr>
        <p:spPr/>
        <p:txBody>
          <a:bodyPr/>
          <a:lstStyle/>
          <a:p>
            <a:r>
              <a:rPr lang="en-SG" dirty="0"/>
              <a:t>If your programming language itself is a program, there must be another program to evaluate it! </a:t>
            </a:r>
          </a:p>
          <a:p>
            <a:r>
              <a:rPr lang="en-SG" dirty="0"/>
              <a:t>It can be written in another language, or written on its own language which is called </a:t>
            </a:r>
            <a:r>
              <a:rPr lang="en-SG" b="1" i="1" dirty="0"/>
              <a:t>Metacircular evaluator </a:t>
            </a:r>
          </a:p>
          <a:p>
            <a:r>
              <a:rPr lang="en-SG" dirty="0"/>
              <a:t>Just some examples</a:t>
            </a:r>
          </a:p>
          <a:p>
            <a:pPr lvl="1"/>
            <a:r>
              <a:rPr lang="en-SG" dirty="0"/>
              <a:t>Python is initially implemented using C, and its compiler its called </a:t>
            </a:r>
            <a:r>
              <a:rPr lang="en-SG" dirty="0" err="1"/>
              <a:t>CPython</a:t>
            </a:r>
            <a:r>
              <a:rPr lang="en-SG" dirty="0"/>
              <a:t> </a:t>
            </a:r>
          </a:p>
          <a:p>
            <a:pPr lvl="1"/>
            <a:r>
              <a:rPr lang="en-SG" dirty="0"/>
              <a:t>Kotlin is written in Java as its initial implementation, and its compiled into bytecode and executed by JVM (Java Virtual Machine)</a:t>
            </a:r>
          </a:p>
        </p:txBody>
      </p:sp>
      <p:sp>
        <p:nvSpPr>
          <p:cNvPr id="4" name="Date Placeholder 3">
            <a:extLst>
              <a:ext uri="{FF2B5EF4-FFF2-40B4-BE49-F238E27FC236}">
                <a16:creationId xmlns:a16="http://schemas.microsoft.com/office/drawing/2014/main" id="{E2A95B83-FC2E-4FD7-9844-36EA7E650946}"/>
              </a:ext>
            </a:extLst>
          </p:cNvPr>
          <p:cNvSpPr>
            <a:spLocks noGrp="1"/>
          </p:cNvSpPr>
          <p:nvPr>
            <p:ph type="dt" sz="half" idx="10"/>
          </p:nvPr>
        </p:nvSpPr>
        <p:spPr/>
        <p:txBody>
          <a:bodyPr/>
          <a:lstStyle/>
          <a:p>
            <a:fld id="{3CD7D432-0721-49AA-AAFE-59110EB3901F}" type="datetime1">
              <a:rPr lang="en-SG" smtClean="0"/>
              <a:t>29/10/2021</a:t>
            </a:fld>
            <a:endParaRPr lang="en-SG"/>
          </a:p>
        </p:txBody>
      </p:sp>
      <p:sp>
        <p:nvSpPr>
          <p:cNvPr id="5" name="Footer Placeholder 4">
            <a:extLst>
              <a:ext uri="{FF2B5EF4-FFF2-40B4-BE49-F238E27FC236}">
                <a16:creationId xmlns:a16="http://schemas.microsoft.com/office/drawing/2014/main" id="{3F6F6919-3053-4103-B0CC-277F7AA63693}"/>
              </a:ext>
            </a:extLst>
          </p:cNvPr>
          <p:cNvSpPr>
            <a:spLocks noGrp="1"/>
          </p:cNvSpPr>
          <p:nvPr>
            <p:ph type="ftr" sz="quarter" idx="11"/>
          </p:nvPr>
        </p:nvSpPr>
        <p:spPr/>
        <p:txBody>
          <a:bodyPr/>
          <a:lstStyle/>
          <a:p>
            <a:r>
              <a:rPr lang="en-SG"/>
              <a:t>SJL/2122S1/CS1101S/4J</a:t>
            </a:r>
          </a:p>
        </p:txBody>
      </p:sp>
      <p:sp>
        <p:nvSpPr>
          <p:cNvPr id="6" name="Slide Number Placeholder 5">
            <a:extLst>
              <a:ext uri="{FF2B5EF4-FFF2-40B4-BE49-F238E27FC236}">
                <a16:creationId xmlns:a16="http://schemas.microsoft.com/office/drawing/2014/main" id="{BEA6825C-BA67-425D-9F7C-2EED3FD62C7A}"/>
              </a:ext>
            </a:extLst>
          </p:cNvPr>
          <p:cNvSpPr>
            <a:spLocks noGrp="1"/>
          </p:cNvSpPr>
          <p:nvPr>
            <p:ph type="sldNum" sz="quarter" idx="12"/>
          </p:nvPr>
        </p:nvSpPr>
        <p:spPr/>
        <p:txBody>
          <a:bodyPr/>
          <a:lstStyle/>
          <a:p>
            <a:fld id="{04A9AAEA-7081-4BCC-A862-1D5154AE1B90}" type="slidenum">
              <a:rPr lang="en-SG" smtClean="0"/>
              <a:t>4</a:t>
            </a:fld>
            <a:endParaRPr lang="en-SG"/>
          </a:p>
        </p:txBody>
      </p:sp>
    </p:spTree>
    <p:extLst>
      <p:ext uri="{BB962C8B-B14F-4D97-AF65-F5344CB8AC3E}">
        <p14:creationId xmlns:p14="http://schemas.microsoft.com/office/powerpoint/2010/main" val="29935346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845EF-B384-400A-A562-403FE72A1853}"/>
              </a:ext>
            </a:extLst>
          </p:cNvPr>
          <p:cNvSpPr>
            <a:spLocks noGrp="1"/>
          </p:cNvSpPr>
          <p:nvPr>
            <p:ph type="title"/>
          </p:nvPr>
        </p:nvSpPr>
        <p:spPr/>
        <p:txBody>
          <a:bodyPr/>
          <a:lstStyle/>
          <a:p>
            <a:r>
              <a:rPr lang="en-SG" dirty="0"/>
              <a:t>High Level View of Programming Language</a:t>
            </a:r>
          </a:p>
        </p:txBody>
      </p:sp>
      <p:sp>
        <p:nvSpPr>
          <p:cNvPr id="3" name="Content Placeholder 2">
            <a:extLst>
              <a:ext uri="{FF2B5EF4-FFF2-40B4-BE49-F238E27FC236}">
                <a16:creationId xmlns:a16="http://schemas.microsoft.com/office/drawing/2014/main" id="{A95B87DA-96FE-40AA-941F-9F8310650859}"/>
              </a:ext>
            </a:extLst>
          </p:cNvPr>
          <p:cNvSpPr>
            <a:spLocks noGrp="1"/>
          </p:cNvSpPr>
          <p:nvPr>
            <p:ph idx="1"/>
          </p:nvPr>
        </p:nvSpPr>
        <p:spPr/>
        <p:txBody>
          <a:bodyPr/>
          <a:lstStyle/>
          <a:p>
            <a:r>
              <a:rPr lang="en-SG" dirty="0"/>
              <a:t>Programming Language therefore just like any other human’s languages, needs a “brain” to process it</a:t>
            </a:r>
          </a:p>
        </p:txBody>
      </p:sp>
      <p:sp>
        <p:nvSpPr>
          <p:cNvPr id="4" name="Date Placeholder 3">
            <a:extLst>
              <a:ext uri="{FF2B5EF4-FFF2-40B4-BE49-F238E27FC236}">
                <a16:creationId xmlns:a16="http://schemas.microsoft.com/office/drawing/2014/main" id="{712F661E-77A3-429F-9207-C79359013ED5}"/>
              </a:ext>
            </a:extLst>
          </p:cNvPr>
          <p:cNvSpPr>
            <a:spLocks noGrp="1"/>
          </p:cNvSpPr>
          <p:nvPr>
            <p:ph type="dt" sz="half" idx="10"/>
          </p:nvPr>
        </p:nvSpPr>
        <p:spPr/>
        <p:txBody>
          <a:bodyPr/>
          <a:lstStyle/>
          <a:p>
            <a:fld id="{3CD7D432-0721-49AA-AAFE-59110EB3901F}" type="datetime1">
              <a:rPr lang="en-SG" smtClean="0"/>
              <a:t>29/10/2021</a:t>
            </a:fld>
            <a:endParaRPr lang="en-SG"/>
          </a:p>
        </p:txBody>
      </p:sp>
      <p:sp>
        <p:nvSpPr>
          <p:cNvPr id="5" name="Footer Placeholder 4">
            <a:extLst>
              <a:ext uri="{FF2B5EF4-FFF2-40B4-BE49-F238E27FC236}">
                <a16:creationId xmlns:a16="http://schemas.microsoft.com/office/drawing/2014/main" id="{1BD787CD-9D80-43D3-98E4-9AADCE2622E1}"/>
              </a:ext>
            </a:extLst>
          </p:cNvPr>
          <p:cNvSpPr>
            <a:spLocks noGrp="1"/>
          </p:cNvSpPr>
          <p:nvPr>
            <p:ph type="ftr" sz="quarter" idx="11"/>
          </p:nvPr>
        </p:nvSpPr>
        <p:spPr/>
        <p:txBody>
          <a:bodyPr/>
          <a:lstStyle/>
          <a:p>
            <a:r>
              <a:rPr lang="en-SG"/>
              <a:t>SJL/2122S1/CS1101S/4J</a:t>
            </a:r>
          </a:p>
        </p:txBody>
      </p:sp>
      <p:sp>
        <p:nvSpPr>
          <p:cNvPr id="6" name="Slide Number Placeholder 5">
            <a:extLst>
              <a:ext uri="{FF2B5EF4-FFF2-40B4-BE49-F238E27FC236}">
                <a16:creationId xmlns:a16="http://schemas.microsoft.com/office/drawing/2014/main" id="{C5E8AEED-F91E-480C-9BC9-F7D8C6ACC733}"/>
              </a:ext>
            </a:extLst>
          </p:cNvPr>
          <p:cNvSpPr>
            <a:spLocks noGrp="1"/>
          </p:cNvSpPr>
          <p:nvPr>
            <p:ph type="sldNum" sz="quarter" idx="12"/>
          </p:nvPr>
        </p:nvSpPr>
        <p:spPr/>
        <p:txBody>
          <a:bodyPr/>
          <a:lstStyle/>
          <a:p>
            <a:fld id="{04A9AAEA-7081-4BCC-A862-1D5154AE1B90}" type="slidenum">
              <a:rPr lang="en-SG" smtClean="0"/>
              <a:t>5</a:t>
            </a:fld>
            <a:endParaRPr lang="en-SG"/>
          </a:p>
        </p:txBody>
      </p:sp>
      <p:pic>
        <p:nvPicPr>
          <p:cNvPr id="1026" name="Picture 2" descr="Specialization within language areas: brain scanning">
            <a:extLst>
              <a:ext uri="{FF2B5EF4-FFF2-40B4-BE49-F238E27FC236}">
                <a16:creationId xmlns:a16="http://schemas.microsoft.com/office/drawing/2014/main" id="{35D6A247-804F-4FC6-8CF9-D030315D30D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43237" y="2767780"/>
            <a:ext cx="3178274" cy="1589137"/>
          </a:xfrm>
          <a:prstGeom prst="rect">
            <a:avLst/>
          </a:prstGeom>
          <a:noFill/>
          <a:extLst>
            <a:ext uri="{909E8E84-426E-40DD-AFC4-6F175D3DCCD1}">
              <a14:hiddenFill xmlns:a14="http://schemas.microsoft.com/office/drawing/2010/main">
                <a:solidFill>
                  <a:srgbClr val="FFFFFF"/>
                </a:solidFill>
              </a14:hiddenFill>
            </a:ext>
          </a:extLst>
        </p:spPr>
      </p:pic>
      <p:sp>
        <p:nvSpPr>
          <p:cNvPr id="7" name="Cloud 6">
            <a:extLst>
              <a:ext uri="{FF2B5EF4-FFF2-40B4-BE49-F238E27FC236}">
                <a16:creationId xmlns:a16="http://schemas.microsoft.com/office/drawing/2014/main" id="{C7724623-FFEF-4E70-A03E-D9A700464976}"/>
              </a:ext>
            </a:extLst>
          </p:cNvPr>
          <p:cNvSpPr/>
          <p:nvPr/>
        </p:nvSpPr>
        <p:spPr>
          <a:xfrm>
            <a:off x="707923" y="3317862"/>
            <a:ext cx="1927122" cy="1366862"/>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t>Sentence</a:t>
            </a:r>
          </a:p>
        </p:txBody>
      </p:sp>
      <p:sp>
        <p:nvSpPr>
          <p:cNvPr id="8" name="Arrow: Right 7">
            <a:extLst>
              <a:ext uri="{FF2B5EF4-FFF2-40B4-BE49-F238E27FC236}">
                <a16:creationId xmlns:a16="http://schemas.microsoft.com/office/drawing/2014/main" id="{3C70D72B-10CE-4409-84BE-952593D4F018}"/>
              </a:ext>
            </a:extLst>
          </p:cNvPr>
          <p:cNvSpPr/>
          <p:nvPr/>
        </p:nvSpPr>
        <p:spPr>
          <a:xfrm>
            <a:off x="2962275" y="3667125"/>
            <a:ext cx="1000125"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9" name="TextBox 8">
            <a:extLst>
              <a:ext uri="{FF2B5EF4-FFF2-40B4-BE49-F238E27FC236}">
                <a16:creationId xmlns:a16="http://schemas.microsoft.com/office/drawing/2014/main" id="{38BAD58B-445F-4AAD-BC0C-B34839672B30}"/>
              </a:ext>
            </a:extLst>
          </p:cNvPr>
          <p:cNvSpPr txBox="1"/>
          <p:nvPr/>
        </p:nvSpPr>
        <p:spPr>
          <a:xfrm>
            <a:off x="3010823" y="3267036"/>
            <a:ext cx="790575" cy="369332"/>
          </a:xfrm>
          <a:prstGeom prst="rect">
            <a:avLst/>
          </a:prstGeom>
          <a:noFill/>
        </p:spPr>
        <p:txBody>
          <a:bodyPr wrap="square" rtlCol="0">
            <a:spAutoFit/>
          </a:bodyPr>
          <a:lstStyle/>
          <a:p>
            <a:r>
              <a:rPr lang="en-SG" dirty="0"/>
              <a:t>Parse</a:t>
            </a:r>
          </a:p>
        </p:txBody>
      </p:sp>
      <p:sp>
        <p:nvSpPr>
          <p:cNvPr id="11" name="Arrow: Right 10">
            <a:extLst>
              <a:ext uri="{FF2B5EF4-FFF2-40B4-BE49-F238E27FC236}">
                <a16:creationId xmlns:a16="http://schemas.microsoft.com/office/drawing/2014/main" id="{449CFE7B-8E16-4F34-8EB2-E8371264C25D}"/>
              </a:ext>
            </a:extLst>
          </p:cNvPr>
          <p:cNvSpPr/>
          <p:nvPr/>
        </p:nvSpPr>
        <p:spPr>
          <a:xfrm>
            <a:off x="7610475" y="3710010"/>
            <a:ext cx="1000125"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2" name="TextBox 11">
            <a:extLst>
              <a:ext uri="{FF2B5EF4-FFF2-40B4-BE49-F238E27FC236}">
                <a16:creationId xmlns:a16="http://schemas.microsoft.com/office/drawing/2014/main" id="{99038A1A-90BC-45EE-B3CC-E65EB0D0CFEE}"/>
              </a:ext>
            </a:extLst>
          </p:cNvPr>
          <p:cNvSpPr txBox="1"/>
          <p:nvPr/>
        </p:nvSpPr>
        <p:spPr>
          <a:xfrm>
            <a:off x="7502935" y="3020794"/>
            <a:ext cx="1232106" cy="646331"/>
          </a:xfrm>
          <a:prstGeom prst="rect">
            <a:avLst/>
          </a:prstGeom>
          <a:noFill/>
        </p:spPr>
        <p:txBody>
          <a:bodyPr wrap="square" rtlCol="0">
            <a:spAutoFit/>
          </a:bodyPr>
          <a:lstStyle/>
          <a:p>
            <a:r>
              <a:rPr lang="en-SG" dirty="0"/>
              <a:t>Evaluate and Apply</a:t>
            </a:r>
          </a:p>
        </p:txBody>
      </p:sp>
      <p:pic>
        <p:nvPicPr>
          <p:cNvPr id="1028" name="Picture 4" descr="Light bulb with a brain inside flat line Vector Image">
            <a:extLst>
              <a:ext uri="{FF2B5EF4-FFF2-40B4-BE49-F238E27FC236}">
                <a16:creationId xmlns:a16="http://schemas.microsoft.com/office/drawing/2014/main" id="{93F42101-0004-4C86-9C75-AEA99EDE9ED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318" t="15579" r="22850" b="20972"/>
          <a:stretch/>
        </p:blipFill>
        <p:spPr bwMode="auto">
          <a:xfrm>
            <a:off x="8859481" y="2986087"/>
            <a:ext cx="1577692" cy="197167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33DC0024-72E0-41E4-8191-3060A6649F5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43237" y="4411274"/>
            <a:ext cx="1548303" cy="1775596"/>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154FBAAF-CF5B-4C0B-B3BF-637F5031774A}"/>
              </a:ext>
            </a:extLst>
          </p:cNvPr>
          <p:cNvSpPr txBox="1"/>
          <p:nvPr/>
        </p:nvSpPr>
        <p:spPr>
          <a:xfrm>
            <a:off x="5888330" y="4957762"/>
            <a:ext cx="1511401" cy="646331"/>
          </a:xfrm>
          <a:prstGeom prst="rect">
            <a:avLst/>
          </a:prstGeom>
          <a:noFill/>
        </p:spPr>
        <p:txBody>
          <a:bodyPr wrap="square" rtlCol="0">
            <a:spAutoFit/>
          </a:bodyPr>
          <a:lstStyle/>
          <a:p>
            <a:r>
              <a:rPr lang="en-SG" dirty="0"/>
              <a:t>English Syntax Tree</a:t>
            </a:r>
          </a:p>
        </p:txBody>
      </p:sp>
      <p:sp>
        <p:nvSpPr>
          <p:cNvPr id="16" name="TextBox 15">
            <a:extLst>
              <a:ext uri="{FF2B5EF4-FFF2-40B4-BE49-F238E27FC236}">
                <a16:creationId xmlns:a16="http://schemas.microsoft.com/office/drawing/2014/main" id="{C67822A7-EF4C-4A74-B6CF-6A4E30E9D519}"/>
              </a:ext>
            </a:extLst>
          </p:cNvPr>
          <p:cNvSpPr txBox="1"/>
          <p:nvPr/>
        </p:nvSpPr>
        <p:spPr>
          <a:xfrm>
            <a:off x="8610600" y="4918755"/>
            <a:ext cx="2428028" cy="369332"/>
          </a:xfrm>
          <a:prstGeom prst="rect">
            <a:avLst/>
          </a:prstGeom>
          <a:noFill/>
        </p:spPr>
        <p:txBody>
          <a:bodyPr wrap="square" rtlCol="0">
            <a:spAutoFit/>
          </a:bodyPr>
          <a:lstStyle/>
          <a:p>
            <a:r>
              <a:rPr lang="en-SG" dirty="0"/>
              <a:t>Understanding / Idea</a:t>
            </a:r>
          </a:p>
        </p:txBody>
      </p:sp>
    </p:spTree>
    <p:extLst>
      <p:ext uri="{BB962C8B-B14F-4D97-AF65-F5344CB8AC3E}">
        <p14:creationId xmlns:p14="http://schemas.microsoft.com/office/powerpoint/2010/main" val="31275952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845EF-B384-400A-A562-403FE72A1853}"/>
              </a:ext>
            </a:extLst>
          </p:cNvPr>
          <p:cNvSpPr>
            <a:spLocks noGrp="1"/>
          </p:cNvSpPr>
          <p:nvPr>
            <p:ph type="title"/>
          </p:nvPr>
        </p:nvSpPr>
        <p:spPr/>
        <p:txBody>
          <a:bodyPr/>
          <a:lstStyle/>
          <a:p>
            <a:r>
              <a:rPr lang="en-SG" dirty="0"/>
              <a:t>High Level View of Programming Language</a:t>
            </a:r>
          </a:p>
        </p:txBody>
      </p:sp>
      <p:sp>
        <p:nvSpPr>
          <p:cNvPr id="3" name="Content Placeholder 2">
            <a:extLst>
              <a:ext uri="{FF2B5EF4-FFF2-40B4-BE49-F238E27FC236}">
                <a16:creationId xmlns:a16="http://schemas.microsoft.com/office/drawing/2014/main" id="{A95B87DA-96FE-40AA-941F-9F8310650859}"/>
              </a:ext>
            </a:extLst>
          </p:cNvPr>
          <p:cNvSpPr>
            <a:spLocks noGrp="1"/>
          </p:cNvSpPr>
          <p:nvPr>
            <p:ph idx="1"/>
          </p:nvPr>
        </p:nvSpPr>
        <p:spPr/>
        <p:txBody>
          <a:bodyPr/>
          <a:lstStyle/>
          <a:p>
            <a:r>
              <a:rPr lang="en-SG" dirty="0"/>
              <a:t>Programming Language therefore just like any other human’s languages, needs a “brain” to process it</a:t>
            </a:r>
          </a:p>
        </p:txBody>
      </p:sp>
      <p:sp>
        <p:nvSpPr>
          <p:cNvPr id="4" name="Date Placeholder 3">
            <a:extLst>
              <a:ext uri="{FF2B5EF4-FFF2-40B4-BE49-F238E27FC236}">
                <a16:creationId xmlns:a16="http://schemas.microsoft.com/office/drawing/2014/main" id="{712F661E-77A3-429F-9207-C79359013ED5}"/>
              </a:ext>
            </a:extLst>
          </p:cNvPr>
          <p:cNvSpPr>
            <a:spLocks noGrp="1"/>
          </p:cNvSpPr>
          <p:nvPr>
            <p:ph type="dt" sz="half" idx="10"/>
          </p:nvPr>
        </p:nvSpPr>
        <p:spPr/>
        <p:txBody>
          <a:bodyPr/>
          <a:lstStyle/>
          <a:p>
            <a:fld id="{3CD7D432-0721-49AA-AAFE-59110EB3901F}" type="datetime1">
              <a:rPr lang="en-SG" smtClean="0"/>
              <a:t>29/10/2021</a:t>
            </a:fld>
            <a:endParaRPr lang="en-SG"/>
          </a:p>
        </p:txBody>
      </p:sp>
      <p:sp>
        <p:nvSpPr>
          <p:cNvPr id="5" name="Footer Placeholder 4">
            <a:extLst>
              <a:ext uri="{FF2B5EF4-FFF2-40B4-BE49-F238E27FC236}">
                <a16:creationId xmlns:a16="http://schemas.microsoft.com/office/drawing/2014/main" id="{1BD787CD-9D80-43D3-98E4-9AADCE2622E1}"/>
              </a:ext>
            </a:extLst>
          </p:cNvPr>
          <p:cNvSpPr>
            <a:spLocks noGrp="1"/>
          </p:cNvSpPr>
          <p:nvPr>
            <p:ph type="ftr" sz="quarter" idx="11"/>
          </p:nvPr>
        </p:nvSpPr>
        <p:spPr/>
        <p:txBody>
          <a:bodyPr/>
          <a:lstStyle/>
          <a:p>
            <a:r>
              <a:rPr lang="en-SG"/>
              <a:t>SJL/2122S1/CS1101S/4J</a:t>
            </a:r>
          </a:p>
        </p:txBody>
      </p:sp>
      <p:sp>
        <p:nvSpPr>
          <p:cNvPr id="6" name="Slide Number Placeholder 5">
            <a:extLst>
              <a:ext uri="{FF2B5EF4-FFF2-40B4-BE49-F238E27FC236}">
                <a16:creationId xmlns:a16="http://schemas.microsoft.com/office/drawing/2014/main" id="{C5E8AEED-F91E-480C-9BC9-F7D8C6ACC733}"/>
              </a:ext>
            </a:extLst>
          </p:cNvPr>
          <p:cNvSpPr>
            <a:spLocks noGrp="1"/>
          </p:cNvSpPr>
          <p:nvPr>
            <p:ph type="sldNum" sz="quarter" idx="12"/>
          </p:nvPr>
        </p:nvSpPr>
        <p:spPr/>
        <p:txBody>
          <a:bodyPr/>
          <a:lstStyle/>
          <a:p>
            <a:fld id="{04A9AAEA-7081-4BCC-A862-1D5154AE1B90}" type="slidenum">
              <a:rPr lang="en-SG" smtClean="0"/>
              <a:t>6</a:t>
            </a:fld>
            <a:endParaRPr lang="en-SG"/>
          </a:p>
        </p:txBody>
      </p:sp>
      <p:sp>
        <p:nvSpPr>
          <p:cNvPr id="7" name="Cloud 6">
            <a:extLst>
              <a:ext uri="{FF2B5EF4-FFF2-40B4-BE49-F238E27FC236}">
                <a16:creationId xmlns:a16="http://schemas.microsoft.com/office/drawing/2014/main" id="{C7724623-FFEF-4E70-A03E-D9A700464976}"/>
              </a:ext>
            </a:extLst>
          </p:cNvPr>
          <p:cNvSpPr/>
          <p:nvPr/>
        </p:nvSpPr>
        <p:spPr>
          <a:xfrm>
            <a:off x="707923" y="3317862"/>
            <a:ext cx="1927122" cy="1366862"/>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t>Code</a:t>
            </a:r>
          </a:p>
        </p:txBody>
      </p:sp>
      <p:sp>
        <p:nvSpPr>
          <p:cNvPr id="8" name="Arrow: Right 7">
            <a:extLst>
              <a:ext uri="{FF2B5EF4-FFF2-40B4-BE49-F238E27FC236}">
                <a16:creationId xmlns:a16="http://schemas.microsoft.com/office/drawing/2014/main" id="{3C70D72B-10CE-4409-84BE-952593D4F018}"/>
              </a:ext>
            </a:extLst>
          </p:cNvPr>
          <p:cNvSpPr/>
          <p:nvPr/>
        </p:nvSpPr>
        <p:spPr>
          <a:xfrm>
            <a:off x="2962275" y="3667125"/>
            <a:ext cx="1000125"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9" name="TextBox 8">
            <a:extLst>
              <a:ext uri="{FF2B5EF4-FFF2-40B4-BE49-F238E27FC236}">
                <a16:creationId xmlns:a16="http://schemas.microsoft.com/office/drawing/2014/main" id="{38BAD58B-445F-4AAD-BC0C-B34839672B30}"/>
              </a:ext>
            </a:extLst>
          </p:cNvPr>
          <p:cNvSpPr txBox="1"/>
          <p:nvPr/>
        </p:nvSpPr>
        <p:spPr>
          <a:xfrm>
            <a:off x="3010823" y="3267036"/>
            <a:ext cx="790575" cy="369332"/>
          </a:xfrm>
          <a:prstGeom prst="rect">
            <a:avLst/>
          </a:prstGeom>
          <a:noFill/>
        </p:spPr>
        <p:txBody>
          <a:bodyPr wrap="square" rtlCol="0">
            <a:spAutoFit/>
          </a:bodyPr>
          <a:lstStyle/>
          <a:p>
            <a:r>
              <a:rPr lang="en-SG" dirty="0"/>
              <a:t>Parse</a:t>
            </a:r>
          </a:p>
        </p:txBody>
      </p:sp>
      <p:sp>
        <p:nvSpPr>
          <p:cNvPr id="11" name="Arrow: Right 10">
            <a:extLst>
              <a:ext uri="{FF2B5EF4-FFF2-40B4-BE49-F238E27FC236}">
                <a16:creationId xmlns:a16="http://schemas.microsoft.com/office/drawing/2014/main" id="{449CFE7B-8E16-4F34-8EB2-E8371264C25D}"/>
              </a:ext>
            </a:extLst>
          </p:cNvPr>
          <p:cNvSpPr/>
          <p:nvPr/>
        </p:nvSpPr>
        <p:spPr>
          <a:xfrm>
            <a:off x="7522601" y="3667125"/>
            <a:ext cx="1000125"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2" name="TextBox 11">
            <a:extLst>
              <a:ext uri="{FF2B5EF4-FFF2-40B4-BE49-F238E27FC236}">
                <a16:creationId xmlns:a16="http://schemas.microsoft.com/office/drawing/2014/main" id="{99038A1A-90BC-45EE-B3CC-E65EB0D0CFEE}"/>
              </a:ext>
            </a:extLst>
          </p:cNvPr>
          <p:cNvSpPr txBox="1"/>
          <p:nvPr/>
        </p:nvSpPr>
        <p:spPr>
          <a:xfrm>
            <a:off x="7506002" y="2922709"/>
            <a:ext cx="1232106" cy="646331"/>
          </a:xfrm>
          <a:prstGeom prst="rect">
            <a:avLst/>
          </a:prstGeom>
          <a:noFill/>
        </p:spPr>
        <p:txBody>
          <a:bodyPr wrap="square" rtlCol="0">
            <a:spAutoFit/>
          </a:bodyPr>
          <a:lstStyle/>
          <a:p>
            <a:r>
              <a:rPr lang="en-SG" dirty="0"/>
              <a:t>Evaluate and Apply</a:t>
            </a:r>
          </a:p>
        </p:txBody>
      </p:sp>
      <p:pic>
        <p:nvPicPr>
          <p:cNvPr id="1028" name="Picture 4" descr="Light bulb with a brain inside flat line Vector Image">
            <a:extLst>
              <a:ext uri="{FF2B5EF4-FFF2-40B4-BE49-F238E27FC236}">
                <a16:creationId xmlns:a16="http://schemas.microsoft.com/office/drawing/2014/main" id="{93F42101-0004-4C86-9C75-AEA99EDE9ED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2318" t="15579" r="22850" b="20972"/>
          <a:stretch/>
        </p:blipFill>
        <p:spPr bwMode="auto">
          <a:xfrm>
            <a:off x="8859481" y="2986087"/>
            <a:ext cx="1577692" cy="197167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Syntax Trees | Abstract Syntax Trees | Gate Vidyalay">
            <a:extLst>
              <a:ext uri="{FF2B5EF4-FFF2-40B4-BE49-F238E27FC236}">
                <a16:creationId xmlns:a16="http://schemas.microsoft.com/office/drawing/2014/main" id="{3B08BDC7-B73B-4785-BC88-FEF5C635E1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67327" y="3088821"/>
            <a:ext cx="3238499" cy="2100036"/>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4.1 - The Metacircular Evaluator">
            <a:extLst>
              <a:ext uri="{FF2B5EF4-FFF2-40B4-BE49-F238E27FC236}">
                <a16:creationId xmlns:a16="http://schemas.microsoft.com/office/drawing/2014/main" id="{A2A330CA-9146-44D0-84D6-2C5A665BD24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8828" r="18777" b="-221"/>
          <a:stretch/>
        </p:blipFill>
        <p:spPr bwMode="auto">
          <a:xfrm>
            <a:off x="7483449" y="4435814"/>
            <a:ext cx="1277212" cy="833438"/>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a:extLst>
              <a:ext uri="{FF2B5EF4-FFF2-40B4-BE49-F238E27FC236}">
                <a16:creationId xmlns:a16="http://schemas.microsoft.com/office/drawing/2014/main" id="{9FF77988-6F6F-474E-87D6-19C5EE249F02}"/>
              </a:ext>
            </a:extLst>
          </p:cNvPr>
          <p:cNvSpPr txBox="1"/>
          <p:nvPr/>
        </p:nvSpPr>
        <p:spPr>
          <a:xfrm>
            <a:off x="9205067" y="4908033"/>
            <a:ext cx="1232106" cy="369332"/>
          </a:xfrm>
          <a:prstGeom prst="rect">
            <a:avLst/>
          </a:prstGeom>
          <a:noFill/>
        </p:spPr>
        <p:txBody>
          <a:bodyPr wrap="square" rtlCol="0">
            <a:spAutoFit/>
          </a:bodyPr>
          <a:lstStyle/>
          <a:p>
            <a:r>
              <a:rPr lang="en-SG" dirty="0"/>
              <a:t>Result</a:t>
            </a:r>
          </a:p>
        </p:txBody>
      </p:sp>
    </p:spTree>
    <p:extLst>
      <p:ext uri="{BB962C8B-B14F-4D97-AF65-F5344CB8AC3E}">
        <p14:creationId xmlns:p14="http://schemas.microsoft.com/office/powerpoint/2010/main" val="27379600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CB6A7C-4AD0-4D50-AD68-985E69E2458A}"/>
              </a:ext>
            </a:extLst>
          </p:cNvPr>
          <p:cNvSpPr>
            <a:spLocks noGrp="1"/>
          </p:cNvSpPr>
          <p:nvPr>
            <p:ph type="title"/>
          </p:nvPr>
        </p:nvSpPr>
        <p:spPr/>
        <p:txBody>
          <a:bodyPr/>
          <a:lstStyle/>
          <a:p>
            <a:r>
              <a:rPr lang="en-SG" dirty="0"/>
              <a:t>Understanding MCE</a:t>
            </a:r>
          </a:p>
        </p:txBody>
      </p:sp>
      <p:sp>
        <p:nvSpPr>
          <p:cNvPr id="3" name="Content Placeholder 2">
            <a:extLst>
              <a:ext uri="{FF2B5EF4-FFF2-40B4-BE49-F238E27FC236}">
                <a16:creationId xmlns:a16="http://schemas.microsoft.com/office/drawing/2014/main" id="{5672B323-BB26-40DD-996A-122B42CB7F32}"/>
              </a:ext>
            </a:extLst>
          </p:cNvPr>
          <p:cNvSpPr>
            <a:spLocks noGrp="1"/>
          </p:cNvSpPr>
          <p:nvPr>
            <p:ph idx="1"/>
          </p:nvPr>
        </p:nvSpPr>
        <p:spPr/>
        <p:txBody>
          <a:bodyPr>
            <a:normAutofit/>
          </a:bodyPr>
          <a:lstStyle/>
          <a:p>
            <a:r>
              <a:rPr lang="en-SG" sz="3200" dirty="0"/>
              <a:t>Some inspirational talks</a:t>
            </a:r>
          </a:p>
          <a:p>
            <a:pPr lvl="1"/>
            <a:r>
              <a:rPr lang="en-SG" sz="2800" dirty="0"/>
              <a:t>Often, we never ask </a:t>
            </a:r>
            <a:r>
              <a:rPr lang="en-SG" sz="2800" dirty="0">
                <a:solidFill>
                  <a:srgbClr val="FF0000"/>
                </a:solidFill>
              </a:rPr>
              <a:t>“Why” </a:t>
            </a:r>
            <a:r>
              <a:rPr lang="en-SG" sz="2800" dirty="0"/>
              <a:t>and </a:t>
            </a:r>
            <a:r>
              <a:rPr lang="en-SG" sz="2800" dirty="0">
                <a:solidFill>
                  <a:srgbClr val="FF0000"/>
                </a:solidFill>
              </a:rPr>
              <a:t>“How” </a:t>
            </a:r>
            <a:r>
              <a:rPr lang="en-SG" sz="2800" dirty="0"/>
              <a:t>enough in our lives, including me! (I am still very green in this field)</a:t>
            </a:r>
          </a:p>
          <a:p>
            <a:pPr lvl="1"/>
            <a:r>
              <a:rPr lang="en-SG" sz="2800" dirty="0"/>
              <a:t>We take many things for granted, and one very easy example is how we understand languages (we rarely ask why “I ate an apple” is a valid sentence and I can understand it but not “I an apple ate”) </a:t>
            </a:r>
          </a:p>
        </p:txBody>
      </p:sp>
      <p:sp>
        <p:nvSpPr>
          <p:cNvPr id="4" name="Date Placeholder 3">
            <a:extLst>
              <a:ext uri="{FF2B5EF4-FFF2-40B4-BE49-F238E27FC236}">
                <a16:creationId xmlns:a16="http://schemas.microsoft.com/office/drawing/2014/main" id="{68B85F66-D310-4CBB-9835-3EA869B486B3}"/>
              </a:ext>
            </a:extLst>
          </p:cNvPr>
          <p:cNvSpPr>
            <a:spLocks noGrp="1"/>
          </p:cNvSpPr>
          <p:nvPr>
            <p:ph type="dt" sz="half" idx="10"/>
          </p:nvPr>
        </p:nvSpPr>
        <p:spPr/>
        <p:txBody>
          <a:bodyPr/>
          <a:lstStyle/>
          <a:p>
            <a:fld id="{3CD7D432-0721-49AA-AAFE-59110EB3901F}" type="datetime1">
              <a:rPr lang="en-SG" smtClean="0"/>
              <a:t>29/10/2021</a:t>
            </a:fld>
            <a:endParaRPr lang="en-SG"/>
          </a:p>
        </p:txBody>
      </p:sp>
      <p:sp>
        <p:nvSpPr>
          <p:cNvPr id="5" name="Footer Placeholder 4">
            <a:extLst>
              <a:ext uri="{FF2B5EF4-FFF2-40B4-BE49-F238E27FC236}">
                <a16:creationId xmlns:a16="http://schemas.microsoft.com/office/drawing/2014/main" id="{5AFD59CE-2496-49AD-B5E5-C71B7963F2F5}"/>
              </a:ext>
            </a:extLst>
          </p:cNvPr>
          <p:cNvSpPr>
            <a:spLocks noGrp="1"/>
          </p:cNvSpPr>
          <p:nvPr>
            <p:ph type="ftr" sz="quarter" idx="11"/>
          </p:nvPr>
        </p:nvSpPr>
        <p:spPr/>
        <p:txBody>
          <a:bodyPr/>
          <a:lstStyle/>
          <a:p>
            <a:r>
              <a:rPr lang="en-SG"/>
              <a:t>SJL/2122S1/CS1101S/4J</a:t>
            </a:r>
          </a:p>
        </p:txBody>
      </p:sp>
      <p:sp>
        <p:nvSpPr>
          <p:cNvPr id="6" name="Slide Number Placeholder 5">
            <a:extLst>
              <a:ext uri="{FF2B5EF4-FFF2-40B4-BE49-F238E27FC236}">
                <a16:creationId xmlns:a16="http://schemas.microsoft.com/office/drawing/2014/main" id="{B3C9FF2E-9758-4476-970F-226636454A83}"/>
              </a:ext>
            </a:extLst>
          </p:cNvPr>
          <p:cNvSpPr>
            <a:spLocks noGrp="1"/>
          </p:cNvSpPr>
          <p:nvPr>
            <p:ph type="sldNum" sz="quarter" idx="12"/>
          </p:nvPr>
        </p:nvSpPr>
        <p:spPr/>
        <p:txBody>
          <a:bodyPr/>
          <a:lstStyle/>
          <a:p>
            <a:fld id="{04A9AAEA-7081-4BCC-A862-1D5154AE1B90}" type="slidenum">
              <a:rPr lang="en-SG" smtClean="0"/>
              <a:t>7</a:t>
            </a:fld>
            <a:endParaRPr lang="en-SG"/>
          </a:p>
        </p:txBody>
      </p:sp>
    </p:spTree>
    <p:extLst>
      <p:ext uri="{BB962C8B-B14F-4D97-AF65-F5344CB8AC3E}">
        <p14:creationId xmlns:p14="http://schemas.microsoft.com/office/powerpoint/2010/main" val="7552351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CB6A7C-4AD0-4D50-AD68-985E69E2458A}"/>
              </a:ext>
            </a:extLst>
          </p:cNvPr>
          <p:cNvSpPr>
            <a:spLocks noGrp="1"/>
          </p:cNvSpPr>
          <p:nvPr>
            <p:ph type="title"/>
          </p:nvPr>
        </p:nvSpPr>
        <p:spPr/>
        <p:txBody>
          <a:bodyPr/>
          <a:lstStyle/>
          <a:p>
            <a:r>
              <a:rPr lang="en-SG" dirty="0"/>
              <a:t>Understanding MCE</a:t>
            </a:r>
          </a:p>
        </p:txBody>
      </p:sp>
      <p:sp>
        <p:nvSpPr>
          <p:cNvPr id="3" name="Content Placeholder 2">
            <a:extLst>
              <a:ext uri="{FF2B5EF4-FFF2-40B4-BE49-F238E27FC236}">
                <a16:creationId xmlns:a16="http://schemas.microsoft.com/office/drawing/2014/main" id="{5672B323-BB26-40DD-996A-122B42CB7F32}"/>
              </a:ext>
            </a:extLst>
          </p:cNvPr>
          <p:cNvSpPr>
            <a:spLocks noGrp="1"/>
          </p:cNvSpPr>
          <p:nvPr>
            <p:ph idx="1"/>
          </p:nvPr>
        </p:nvSpPr>
        <p:spPr/>
        <p:txBody>
          <a:bodyPr>
            <a:normAutofit/>
          </a:bodyPr>
          <a:lstStyle/>
          <a:p>
            <a:r>
              <a:rPr lang="en-SG" sz="3200" dirty="0"/>
              <a:t>Some inspirational talks</a:t>
            </a:r>
          </a:p>
          <a:p>
            <a:pPr lvl="1"/>
            <a:r>
              <a:rPr lang="en-SG" sz="2800" dirty="0"/>
              <a:t>I just believe, CS is actually an attempt by us to understand our world better (and so are all the majors). But CS is more focused on those areas where things that can be “computed”. </a:t>
            </a:r>
          </a:p>
          <a:p>
            <a:pPr lvl="1"/>
            <a:r>
              <a:rPr lang="en-SG" sz="2800" dirty="0"/>
              <a:t>Therefore the more you ask </a:t>
            </a:r>
            <a:r>
              <a:rPr lang="en-SG" sz="2800" dirty="0">
                <a:solidFill>
                  <a:srgbClr val="FF0000"/>
                </a:solidFill>
              </a:rPr>
              <a:t>“Why/How” </a:t>
            </a:r>
            <a:r>
              <a:rPr lang="en-SG" sz="2800" dirty="0"/>
              <a:t>and try to understand the stuffs that we might take for granted, the deeper the insights that we would get from CS degree! I believe that’s how you can maximize your learning during your 4 years journey in CS!</a:t>
            </a:r>
          </a:p>
        </p:txBody>
      </p:sp>
      <p:sp>
        <p:nvSpPr>
          <p:cNvPr id="4" name="Date Placeholder 3">
            <a:extLst>
              <a:ext uri="{FF2B5EF4-FFF2-40B4-BE49-F238E27FC236}">
                <a16:creationId xmlns:a16="http://schemas.microsoft.com/office/drawing/2014/main" id="{68B85F66-D310-4CBB-9835-3EA869B486B3}"/>
              </a:ext>
            </a:extLst>
          </p:cNvPr>
          <p:cNvSpPr>
            <a:spLocks noGrp="1"/>
          </p:cNvSpPr>
          <p:nvPr>
            <p:ph type="dt" sz="half" idx="10"/>
          </p:nvPr>
        </p:nvSpPr>
        <p:spPr/>
        <p:txBody>
          <a:bodyPr/>
          <a:lstStyle/>
          <a:p>
            <a:fld id="{3CD7D432-0721-49AA-AAFE-59110EB3901F}" type="datetime1">
              <a:rPr lang="en-SG" smtClean="0"/>
              <a:t>29/10/2021</a:t>
            </a:fld>
            <a:endParaRPr lang="en-SG"/>
          </a:p>
        </p:txBody>
      </p:sp>
      <p:sp>
        <p:nvSpPr>
          <p:cNvPr id="5" name="Footer Placeholder 4">
            <a:extLst>
              <a:ext uri="{FF2B5EF4-FFF2-40B4-BE49-F238E27FC236}">
                <a16:creationId xmlns:a16="http://schemas.microsoft.com/office/drawing/2014/main" id="{5AFD59CE-2496-49AD-B5E5-C71B7963F2F5}"/>
              </a:ext>
            </a:extLst>
          </p:cNvPr>
          <p:cNvSpPr>
            <a:spLocks noGrp="1"/>
          </p:cNvSpPr>
          <p:nvPr>
            <p:ph type="ftr" sz="quarter" idx="11"/>
          </p:nvPr>
        </p:nvSpPr>
        <p:spPr/>
        <p:txBody>
          <a:bodyPr/>
          <a:lstStyle/>
          <a:p>
            <a:r>
              <a:rPr lang="en-SG"/>
              <a:t>SJL/2122S1/CS1101S/4J</a:t>
            </a:r>
          </a:p>
        </p:txBody>
      </p:sp>
      <p:sp>
        <p:nvSpPr>
          <p:cNvPr id="6" name="Slide Number Placeholder 5">
            <a:extLst>
              <a:ext uri="{FF2B5EF4-FFF2-40B4-BE49-F238E27FC236}">
                <a16:creationId xmlns:a16="http://schemas.microsoft.com/office/drawing/2014/main" id="{B3C9FF2E-9758-4476-970F-226636454A83}"/>
              </a:ext>
            </a:extLst>
          </p:cNvPr>
          <p:cNvSpPr>
            <a:spLocks noGrp="1"/>
          </p:cNvSpPr>
          <p:nvPr>
            <p:ph type="sldNum" sz="quarter" idx="12"/>
          </p:nvPr>
        </p:nvSpPr>
        <p:spPr/>
        <p:txBody>
          <a:bodyPr/>
          <a:lstStyle/>
          <a:p>
            <a:fld id="{04A9AAEA-7081-4BCC-A862-1D5154AE1B90}" type="slidenum">
              <a:rPr lang="en-SG" smtClean="0"/>
              <a:t>8</a:t>
            </a:fld>
            <a:endParaRPr lang="en-SG"/>
          </a:p>
        </p:txBody>
      </p:sp>
    </p:spTree>
    <p:extLst>
      <p:ext uri="{BB962C8B-B14F-4D97-AF65-F5344CB8AC3E}">
        <p14:creationId xmlns:p14="http://schemas.microsoft.com/office/powerpoint/2010/main" val="6154588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3C1546-F600-46CE-B39F-42E0B0BE8C02}"/>
              </a:ext>
            </a:extLst>
          </p:cNvPr>
          <p:cNvSpPr>
            <a:spLocks noGrp="1"/>
          </p:cNvSpPr>
          <p:nvPr>
            <p:ph type="title"/>
          </p:nvPr>
        </p:nvSpPr>
        <p:spPr/>
        <p:txBody>
          <a:bodyPr/>
          <a:lstStyle/>
          <a:p>
            <a:r>
              <a:rPr lang="en-SG" dirty="0"/>
              <a:t>Understanding MCE</a:t>
            </a:r>
          </a:p>
        </p:txBody>
      </p:sp>
      <p:sp>
        <p:nvSpPr>
          <p:cNvPr id="3" name="Content Placeholder 2">
            <a:extLst>
              <a:ext uri="{FF2B5EF4-FFF2-40B4-BE49-F238E27FC236}">
                <a16:creationId xmlns:a16="http://schemas.microsoft.com/office/drawing/2014/main" id="{5A1BE38F-763B-4757-A044-B4EFBA328FDF}"/>
              </a:ext>
            </a:extLst>
          </p:cNvPr>
          <p:cNvSpPr>
            <a:spLocks noGrp="1"/>
          </p:cNvSpPr>
          <p:nvPr>
            <p:ph idx="1"/>
          </p:nvPr>
        </p:nvSpPr>
        <p:spPr/>
        <p:txBody>
          <a:bodyPr>
            <a:normAutofit lnSpcReduction="10000"/>
          </a:bodyPr>
          <a:lstStyle/>
          <a:p>
            <a:r>
              <a:rPr lang="en-SG" dirty="0"/>
              <a:t>MCE is a very complicated code (but its still much simpler compared to how your brain evaluates a sentence hopefully)</a:t>
            </a:r>
          </a:p>
          <a:p>
            <a:r>
              <a:rPr lang="en-SG" dirty="0"/>
              <a:t>Therefore, there are tools that you have learnt along the way to master MCE </a:t>
            </a:r>
          </a:p>
          <a:p>
            <a:pPr lvl="1"/>
            <a:r>
              <a:rPr lang="en-SG" b="1" dirty="0"/>
              <a:t>Abstraction : </a:t>
            </a:r>
            <a:r>
              <a:rPr lang="en-SG" dirty="0"/>
              <a:t>understand what the code is doing without any need to look at the implementation!</a:t>
            </a:r>
          </a:p>
          <a:p>
            <a:pPr lvl="2"/>
            <a:r>
              <a:rPr lang="en-SG" dirty="0"/>
              <a:t>Code as if you only know the header of the code!</a:t>
            </a:r>
          </a:p>
          <a:p>
            <a:pPr lvl="1"/>
            <a:r>
              <a:rPr lang="en-SG" b="1" dirty="0"/>
              <a:t>Just care about the parts that you are supposed to care! =&gt; Therefore I also don’t know what the entire MCE is doing</a:t>
            </a:r>
          </a:p>
          <a:p>
            <a:pPr lvl="1"/>
            <a:r>
              <a:rPr lang="en-SG" dirty="0"/>
              <a:t>Understand Source!, the better you understand the environment model, the better which parts you are supposed to care and what abstractions that you need to make </a:t>
            </a:r>
          </a:p>
        </p:txBody>
      </p:sp>
      <p:sp>
        <p:nvSpPr>
          <p:cNvPr id="4" name="Date Placeholder 3">
            <a:extLst>
              <a:ext uri="{FF2B5EF4-FFF2-40B4-BE49-F238E27FC236}">
                <a16:creationId xmlns:a16="http://schemas.microsoft.com/office/drawing/2014/main" id="{717856E0-F4DF-4728-BC3B-EA2CCABA8F5B}"/>
              </a:ext>
            </a:extLst>
          </p:cNvPr>
          <p:cNvSpPr>
            <a:spLocks noGrp="1"/>
          </p:cNvSpPr>
          <p:nvPr>
            <p:ph type="dt" sz="half" idx="10"/>
          </p:nvPr>
        </p:nvSpPr>
        <p:spPr/>
        <p:txBody>
          <a:bodyPr/>
          <a:lstStyle/>
          <a:p>
            <a:fld id="{3CD7D432-0721-49AA-AAFE-59110EB3901F}" type="datetime1">
              <a:rPr lang="en-SG" smtClean="0"/>
              <a:t>29/10/2021</a:t>
            </a:fld>
            <a:endParaRPr lang="en-SG"/>
          </a:p>
        </p:txBody>
      </p:sp>
      <p:sp>
        <p:nvSpPr>
          <p:cNvPr id="5" name="Footer Placeholder 4">
            <a:extLst>
              <a:ext uri="{FF2B5EF4-FFF2-40B4-BE49-F238E27FC236}">
                <a16:creationId xmlns:a16="http://schemas.microsoft.com/office/drawing/2014/main" id="{C3457C33-C4D2-42CB-9265-8919685951EA}"/>
              </a:ext>
            </a:extLst>
          </p:cNvPr>
          <p:cNvSpPr>
            <a:spLocks noGrp="1"/>
          </p:cNvSpPr>
          <p:nvPr>
            <p:ph type="ftr" sz="quarter" idx="11"/>
          </p:nvPr>
        </p:nvSpPr>
        <p:spPr/>
        <p:txBody>
          <a:bodyPr/>
          <a:lstStyle/>
          <a:p>
            <a:r>
              <a:rPr lang="en-SG"/>
              <a:t>SJL/2122S1/CS1101S/4J</a:t>
            </a:r>
          </a:p>
        </p:txBody>
      </p:sp>
      <p:sp>
        <p:nvSpPr>
          <p:cNvPr id="6" name="Slide Number Placeholder 5">
            <a:extLst>
              <a:ext uri="{FF2B5EF4-FFF2-40B4-BE49-F238E27FC236}">
                <a16:creationId xmlns:a16="http://schemas.microsoft.com/office/drawing/2014/main" id="{8D208588-6C55-4FDA-B7F9-F186728CDA51}"/>
              </a:ext>
            </a:extLst>
          </p:cNvPr>
          <p:cNvSpPr>
            <a:spLocks noGrp="1"/>
          </p:cNvSpPr>
          <p:nvPr>
            <p:ph type="sldNum" sz="quarter" idx="12"/>
          </p:nvPr>
        </p:nvSpPr>
        <p:spPr/>
        <p:txBody>
          <a:bodyPr/>
          <a:lstStyle/>
          <a:p>
            <a:fld id="{04A9AAEA-7081-4BCC-A862-1D5154AE1B90}" type="slidenum">
              <a:rPr lang="en-SG" smtClean="0"/>
              <a:t>9</a:t>
            </a:fld>
            <a:endParaRPr lang="en-SG"/>
          </a:p>
        </p:txBody>
      </p:sp>
    </p:spTree>
    <p:extLst>
      <p:ext uri="{BB962C8B-B14F-4D97-AF65-F5344CB8AC3E}">
        <p14:creationId xmlns:p14="http://schemas.microsoft.com/office/powerpoint/2010/main" val="6086015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imes New Roman-Arial">
      <a:majorFont>
        <a:latin typeface="Times New Roman" panose="02020603050405020304"/>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2487</TotalTime>
  <Words>843</Words>
  <Application>Microsoft Office PowerPoint</Application>
  <PresentationFormat>Widescreen</PresentationFormat>
  <Paragraphs>105</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-apple-system</vt:lpstr>
      <vt:lpstr>Arial</vt:lpstr>
      <vt:lpstr>Calibri</vt:lpstr>
      <vt:lpstr>Times New Roman</vt:lpstr>
      <vt:lpstr>Office Theme</vt:lpstr>
      <vt:lpstr>CS1101S Studio Session  Week 12 Metacircular Evaluator</vt:lpstr>
      <vt:lpstr>Table of Contents </vt:lpstr>
      <vt:lpstr>Key Idea</vt:lpstr>
      <vt:lpstr>Implications</vt:lpstr>
      <vt:lpstr>High Level View of Programming Language</vt:lpstr>
      <vt:lpstr>High Level View of Programming Language</vt:lpstr>
      <vt:lpstr>Understanding MCE</vt:lpstr>
      <vt:lpstr>Understanding MCE</vt:lpstr>
      <vt:lpstr>Understanding MCE</vt:lpstr>
      <vt:lpstr>Example</vt:lpstr>
      <vt:lpstr>Lazy Evaluation </vt:lpstr>
      <vt:lpstr>Ending Question From Brief11</vt:lpstr>
      <vt:lpstr>Studio Sheet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Simon Lauw</dc:creator>
  <cp:lastModifiedBy>Simon Julian Lauw</cp:lastModifiedBy>
  <cp:revision>33</cp:revision>
  <dcterms:created xsi:type="dcterms:W3CDTF">2021-08-12T02:15:55Z</dcterms:created>
  <dcterms:modified xsi:type="dcterms:W3CDTF">2021-10-29T05:56:37Z</dcterms:modified>
</cp:coreProperties>
</file>