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4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849BD1-C5EF-4D76-8085-495EB0099CF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BB8512-3B13-4445-A7F6-D1E43E38A5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More Substitution Methods </a:t>
          </a:r>
        </a:p>
      </dgm:t>
    </dgm:pt>
    <dgm:pt modelId="{79157F22-B64E-4DC7-A501-940F3F00469E}" type="parTrans" cxnId="{32730926-A6D4-4583-BC89-3DA1067D072C}">
      <dgm:prSet/>
      <dgm:spPr/>
      <dgm:t>
        <a:bodyPr/>
        <a:lstStyle/>
        <a:p>
          <a:endParaRPr lang="en-US"/>
        </a:p>
      </dgm:t>
    </dgm:pt>
    <dgm:pt modelId="{DDF349DC-0425-424D-9582-C54A9D11F8DC}" type="sibTrans" cxnId="{32730926-A6D4-4583-BC89-3DA1067D072C}">
      <dgm:prSet/>
      <dgm:spPr/>
      <dgm:t>
        <a:bodyPr/>
        <a:lstStyle/>
        <a:p>
          <a:endParaRPr lang="en-US"/>
        </a:p>
      </dgm:t>
    </dgm:pt>
    <dgm:pt modelId="{C5E7B13C-92A4-4FDA-BB99-7A628A4D1C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Factorization</a:t>
          </a:r>
        </a:p>
      </dgm:t>
    </dgm:pt>
    <dgm:pt modelId="{0EE029B9-D159-4482-9F92-E3CAB57609CE}" type="parTrans" cxnId="{A93CDC1B-6EF6-42C0-A3BE-CCCD486E02FB}">
      <dgm:prSet/>
      <dgm:spPr/>
      <dgm:t>
        <a:bodyPr/>
        <a:lstStyle/>
        <a:p>
          <a:endParaRPr lang="en-SG"/>
        </a:p>
      </dgm:t>
    </dgm:pt>
    <dgm:pt modelId="{68BD4E24-5C75-488B-8EDE-61F0DBFEBA8B}" type="sibTrans" cxnId="{A93CDC1B-6EF6-42C0-A3BE-CCCD486E02FB}">
      <dgm:prSet/>
      <dgm:spPr/>
      <dgm:t>
        <a:bodyPr/>
        <a:lstStyle/>
        <a:p>
          <a:endParaRPr lang="en-SG"/>
        </a:p>
      </dgm:t>
    </dgm:pt>
    <dgm:pt modelId="{76D68E9A-6CF9-45D3-AD4F-D25F427AB4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Exercise</a:t>
          </a:r>
        </a:p>
      </dgm:t>
    </dgm:pt>
    <dgm:pt modelId="{515BE0E4-3361-457E-A968-2D4443D0BD82}" type="parTrans" cxnId="{928EA5A0-279C-43C0-9370-79D8925C3559}">
      <dgm:prSet/>
      <dgm:spPr/>
      <dgm:t>
        <a:bodyPr/>
        <a:lstStyle/>
        <a:p>
          <a:endParaRPr lang="en-SG"/>
        </a:p>
      </dgm:t>
    </dgm:pt>
    <dgm:pt modelId="{1ACEE9D4-35D3-4D2F-8D2E-B4B1E52275A2}" type="sibTrans" cxnId="{928EA5A0-279C-43C0-9370-79D8925C3559}">
      <dgm:prSet/>
      <dgm:spPr/>
      <dgm:t>
        <a:bodyPr/>
        <a:lstStyle/>
        <a:p>
          <a:endParaRPr lang="en-SG"/>
        </a:p>
      </dgm:t>
    </dgm:pt>
    <dgm:pt modelId="{79BA38A1-DFD7-4B22-AB38-856210F2E67A}" type="pres">
      <dgm:prSet presAssocID="{DC849BD1-C5EF-4D76-8085-495EB0099CFA}" presName="root" presStyleCnt="0">
        <dgm:presLayoutVars>
          <dgm:dir/>
          <dgm:resizeHandles val="exact"/>
        </dgm:presLayoutVars>
      </dgm:prSet>
      <dgm:spPr/>
    </dgm:pt>
    <dgm:pt modelId="{18AFA009-1B82-47C2-9FF9-CF612039DDFE}" type="pres">
      <dgm:prSet presAssocID="{1FBB8512-3B13-4445-A7F6-D1E43E38A538}" presName="compNode" presStyleCnt="0"/>
      <dgm:spPr/>
    </dgm:pt>
    <dgm:pt modelId="{5C9AD00F-55BC-49D8-B023-C3E57F186A3F}" type="pres">
      <dgm:prSet presAssocID="{1FBB8512-3B13-4445-A7F6-D1E43E38A538}" presName="bgRect" presStyleLbl="bgShp" presStyleIdx="0" presStyleCnt="3"/>
      <dgm:spPr/>
    </dgm:pt>
    <dgm:pt modelId="{56D57797-1E1F-4430-8E90-0AC038407FE9}" type="pres">
      <dgm:prSet presAssocID="{1FBB8512-3B13-4445-A7F6-D1E43E38A5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27BA6CB-F459-4552-B61E-F064A81FEE82}" type="pres">
      <dgm:prSet presAssocID="{1FBB8512-3B13-4445-A7F6-D1E43E38A538}" presName="spaceRect" presStyleCnt="0"/>
      <dgm:spPr/>
    </dgm:pt>
    <dgm:pt modelId="{64EFD95A-5454-4EBF-827E-6619A9E67867}" type="pres">
      <dgm:prSet presAssocID="{1FBB8512-3B13-4445-A7F6-D1E43E38A538}" presName="parTx" presStyleLbl="revTx" presStyleIdx="0" presStyleCnt="3">
        <dgm:presLayoutVars>
          <dgm:chMax val="0"/>
          <dgm:chPref val="0"/>
        </dgm:presLayoutVars>
      </dgm:prSet>
      <dgm:spPr/>
    </dgm:pt>
    <dgm:pt modelId="{AA795C2C-CDD3-483A-87C7-D41E04469B2D}" type="pres">
      <dgm:prSet presAssocID="{DDF349DC-0425-424D-9582-C54A9D11F8DC}" presName="sibTrans" presStyleCnt="0"/>
      <dgm:spPr/>
    </dgm:pt>
    <dgm:pt modelId="{5AAC686A-B748-48ED-B2C1-1DED89EBF18F}" type="pres">
      <dgm:prSet presAssocID="{C5E7B13C-92A4-4FDA-BB99-7A628A4D1CAF}" presName="compNode" presStyleCnt="0"/>
      <dgm:spPr/>
    </dgm:pt>
    <dgm:pt modelId="{DBDC13F0-EEB5-4130-B595-9C69101DC7CA}" type="pres">
      <dgm:prSet presAssocID="{C5E7B13C-92A4-4FDA-BB99-7A628A4D1CAF}" presName="bgRect" presStyleLbl="bgShp" presStyleIdx="1" presStyleCnt="3"/>
      <dgm:spPr/>
    </dgm:pt>
    <dgm:pt modelId="{408927A2-72F4-429D-9123-33BD0A279C31}" type="pres">
      <dgm:prSet presAssocID="{C5E7B13C-92A4-4FDA-BB99-7A628A4D1CAF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54B77B4-2F5E-446D-99EA-7528CAAAF055}" type="pres">
      <dgm:prSet presAssocID="{C5E7B13C-92A4-4FDA-BB99-7A628A4D1CAF}" presName="spaceRect" presStyleCnt="0"/>
      <dgm:spPr/>
    </dgm:pt>
    <dgm:pt modelId="{7B186D5E-E4B5-4109-91C9-6C0E461DB3FB}" type="pres">
      <dgm:prSet presAssocID="{C5E7B13C-92A4-4FDA-BB99-7A628A4D1CAF}" presName="parTx" presStyleLbl="revTx" presStyleIdx="1" presStyleCnt="3">
        <dgm:presLayoutVars>
          <dgm:chMax val="0"/>
          <dgm:chPref val="0"/>
        </dgm:presLayoutVars>
      </dgm:prSet>
      <dgm:spPr/>
    </dgm:pt>
    <dgm:pt modelId="{76EDE9AC-5B45-4F47-8805-F7AF28BDF319}" type="pres">
      <dgm:prSet presAssocID="{68BD4E24-5C75-488B-8EDE-61F0DBFEBA8B}" presName="sibTrans" presStyleCnt="0"/>
      <dgm:spPr/>
    </dgm:pt>
    <dgm:pt modelId="{6D089BB0-2F4E-4C5D-A3DB-D93C83A947B7}" type="pres">
      <dgm:prSet presAssocID="{76D68E9A-6CF9-45D3-AD4F-D25F427AB4DB}" presName="compNode" presStyleCnt="0"/>
      <dgm:spPr/>
    </dgm:pt>
    <dgm:pt modelId="{7CBB7D7F-C91B-4594-A8A4-F4081A23B35A}" type="pres">
      <dgm:prSet presAssocID="{76D68E9A-6CF9-45D3-AD4F-D25F427AB4DB}" presName="bgRect" presStyleLbl="bgShp" presStyleIdx="2" presStyleCnt="3"/>
      <dgm:spPr/>
    </dgm:pt>
    <dgm:pt modelId="{A856EA1D-1525-475D-AA52-0A5610688712}" type="pres">
      <dgm:prSet presAssocID="{76D68E9A-6CF9-45D3-AD4F-D25F427AB4DB}" presName="iconRect" presStyleLbl="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E014DB8-24F0-478D-86FC-6C111292437D}" type="pres">
      <dgm:prSet presAssocID="{76D68E9A-6CF9-45D3-AD4F-D25F427AB4DB}" presName="spaceRect" presStyleCnt="0"/>
      <dgm:spPr/>
    </dgm:pt>
    <dgm:pt modelId="{7CC5ABDA-88AE-4FB7-B036-8D8E9E31E4D9}" type="pres">
      <dgm:prSet presAssocID="{76D68E9A-6CF9-45D3-AD4F-D25F427AB4D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96E814-2FDD-40F4-A398-074B7B6A3C0F}" type="presOf" srcId="{C5E7B13C-92A4-4FDA-BB99-7A628A4D1CAF}" destId="{7B186D5E-E4B5-4109-91C9-6C0E461DB3FB}" srcOrd="0" destOrd="0" presId="urn:microsoft.com/office/officeart/2018/2/layout/IconVerticalSolidList"/>
    <dgm:cxn modelId="{A93CDC1B-6EF6-42C0-A3BE-CCCD486E02FB}" srcId="{DC849BD1-C5EF-4D76-8085-495EB0099CFA}" destId="{C5E7B13C-92A4-4FDA-BB99-7A628A4D1CAF}" srcOrd="1" destOrd="0" parTransId="{0EE029B9-D159-4482-9F92-E3CAB57609CE}" sibTransId="{68BD4E24-5C75-488B-8EDE-61F0DBFEBA8B}"/>
    <dgm:cxn modelId="{32730926-A6D4-4583-BC89-3DA1067D072C}" srcId="{DC849BD1-C5EF-4D76-8085-495EB0099CFA}" destId="{1FBB8512-3B13-4445-A7F6-D1E43E38A538}" srcOrd="0" destOrd="0" parTransId="{79157F22-B64E-4DC7-A501-940F3F00469E}" sibTransId="{DDF349DC-0425-424D-9582-C54A9D11F8DC}"/>
    <dgm:cxn modelId="{5CC15B30-F7FA-4381-9472-6303F60E1B0B}" type="presOf" srcId="{1FBB8512-3B13-4445-A7F6-D1E43E38A538}" destId="{64EFD95A-5454-4EBF-827E-6619A9E67867}" srcOrd="0" destOrd="0" presId="urn:microsoft.com/office/officeart/2018/2/layout/IconVerticalSolidList"/>
    <dgm:cxn modelId="{904BD030-0E4E-46E5-A8E4-31F420FFE526}" type="presOf" srcId="{76D68E9A-6CF9-45D3-AD4F-D25F427AB4DB}" destId="{7CC5ABDA-88AE-4FB7-B036-8D8E9E31E4D9}" srcOrd="0" destOrd="0" presId="urn:microsoft.com/office/officeart/2018/2/layout/IconVerticalSolidList"/>
    <dgm:cxn modelId="{4AA0B774-EFFD-4ECD-9A76-0EB8A12F42F6}" type="presOf" srcId="{DC849BD1-C5EF-4D76-8085-495EB0099CFA}" destId="{79BA38A1-DFD7-4B22-AB38-856210F2E67A}" srcOrd="0" destOrd="0" presId="urn:microsoft.com/office/officeart/2018/2/layout/IconVerticalSolidList"/>
    <dgm:cxn modelId="{928EA5A0-279C-43C0-9370-79D8925C3559}" srcId="{DC849BD1-C5EF-4D76-8085-495EB0099CFA}" destId="{76D68E9A-6CF9-45D3-AD4F-D25F427AB4DB}" srcOrd="2" destOrd="0" parTransId="{515BE0E4-3361-457E-A968-2D4443D0BD82}" sibTransId="{1ACEE9D4-35D3-4D2F-8D2E-B4B1E52275A2}"/>
    <dgm:cxn modelId="{BC44F408-3E0B-47AD-B86F-76DE2205AAD2}" type="presParOf" srcId="{79BA38A1-DFD7-4B22-AB38-856210F2E67A}" destId="{18AFA009-1B82-47C2-9FF9-CF612039DDFE}" srcOrd="0" destOrd="0" presId="urn:microsoft.com/office/officeart/2018/2/layout/IconVerticalSolidList"/>
    <dgm:cxn modelId="{003FFAFD-1FC3-4462-B21F-FE873755CF5B}" type="presParOf" srcId="{18AFA009-1B82-47C2-9FF9-CF612039DDFE}" destId="{5C9AD00F-55BC-49D8-B023-C3E57F186A3F}" srcOrd="0" destOrd="0" presId="urn:microsoft.com/office/officeart/2018/2/layout/IconVerticalSolidList"/>
    <dgm:cxn modelId="{AF140546-3E51-41DD-B791-B3404AA99025}" type="presParOf" srcId="{18AFA009-1B82-47C2-9FF9-CF612039DDFE}" destId="{56D57797-1E1F-4430-8E90-0AC038407FE9}" srcOrd="1" destOrd="0" presId="urn:microsoft.com/office/officeart/2018/2/layout/IconVerticalSolidList"/>
    <dgm:cxn modelId="{AB2A05DE-F70E-4A97-AFDE-6F2B318F5269}" type="presParOf" srcId="{18AFA009-1B82-47C2-9FF9-CF612039DDFE}" destId="{127BA6CB-F459-4552-B61E-F064A81FEE82}" srcOrd="2" destOrd="0" presId="urn:microsoft.com/office/officeart/2018/2/layout/IconVerticalSolidList"/>
    <dgm:cxn modelId="{E2A1F62B-B6EF-41CE-9BBE-FBCE2F68FF12}" type="presParOf" srcId="{18AFA009-1B82-47C2-9FF9-CF612039DDFE}" destId="{64EFD95A-5454-4EBF-827E-6619A9E67867}" srcOrd="3" destOrd="0" presId="urn:microsoft.com/office/officeart/2018/2/layout/IconVerticalSolidList"/>
    <dgm:cxn modelId="{0F3E5458-EECA-4FA2-97C1-EB2C233F369E}" type="presParOf" srcId="{79BA38A1-DFD7-4B22-AB38-856210F2E67A}" destId="{AA795C2C-CDD3-483A-87C7-D41E04469B2D}" srcOrd="1" destOrd="0" presId="urn:microsoft.com/office/officeart/2018/2/layout/IconVerticalSolidList"/>
    <dgm:cxn modelId="{E92F3A25-5EE3-4ECF-9510-D8760D81C2E7}" type="presParOf" srcId="{79BA38A1-DFD7-4B22-AB38-856210F2E67A}" destId="{5AAC686A-B748-48ED-B2C1-1DED89EBF18F}" srcOrd="2" destOrd="0" presId="urn:microsoft.com/office/officeart/2018/2/layout/IconVerticalSolidList"/>
    <dgm:cxn modelId="{A780A1D9-2D80-4B83-8D3E-605368865739}" type="presParOf" srcId="{5AAC686A-B748-48ED-B2C1-1DED89EBF18F}" destId="{DBDC13F0-EEB5-4130-B595-9C69101DC7CA}" srcOrd="0" destOrd="0" presId="urn:microsoft.com/office/officeart/2018/2/layout/IconVerticalSolidList"/>
    <dgm:cxn modelId="{1173C16A-6F52-4C57-AF1A-20A1FED73B92}" type="presParOf" srcId="{5AAC686A-B748-48ED-B2C1-1DED89EBF18F}" destId="{408927A2-72F4-429D-9123-33BD0A279C31}" srcOrd="1" destOrd="0" presId="urn:microsoft.com/office/officeart/2018/2/layout/IconVerticalSolidList"/>
    <dgm:cxn modelId="{EC2427C6-B7B8-4F5F-865D-D5B215B015BD}" type="presParOf" srcId="{5AAC686A-B748-48ED-B2C1-1DED89EBF18F}" destId="{554B77B4-2F5E-446D-99EA-7528CAAAF055}" srcOrd="2" destOrd="0" presId="urn:microsoft.com/office/officeart/2018/2/layout/IconVerticalSolidList"/>
    <dgm:cxn modelId="{F1C6F663-FEDF-41BD-876E-D391F682D23E}" type="presParOf" srcId="{5AAC686A-B748-48ED-B2C1-1DED89EBF18F}" destId="{7B186D5E-E4B5-4109-91C9-6C0E461DB3FB}" srcOrd="3" destOrd="0" presId="urn:microsoft.com/office/officeart/2018/2/layout/IconVerticalSolidList"/>
    <dgm:cxn modelId="{F6657B78-CB44-4A16-9CFF-F56A8C49005D}" type="presParOf" srcId="{79BA38A1-DFD7-4B22-AB38-856210F2E67A}" destId="{76EDE9AC-5B45-4F47-8805-F7AF28BDF319}" srcOrd="3" destOrd="0" presId="urn:microsoft.com/office/officeart/2018/2/layout/IconVerticalSolidList"/>
    <dgm:cxn modelId="{91A0A0B8-74EE-4076-BD12-233429292E38}" type="presParOf" srcId="{79BA38A1-DFD7-4B22-AB38-856210F2E67A}" destId="{6D089BB0-2F4E-4C5D-A3DB-D93C83A947B7}" srcOrd="4" destOrd="0" presId="urn:microsoft.com/office/officeart/2018/2/layout/IconVerticalSolidList"/>
    <dgm:cxn modelId="{08522640-DBDA-4B2F-B827-175FB0480110}" type="presParOf" srcId="{6D089BB0-2F4E-4C5D-A3DB-D93C83A947B7}" destId="{7CBB7D7F-C91B-4594-A8A4-F4081A23B35A}" srcOrd="0" destOrd="0" presId="urn:microsoft.com/office/officeart/2018/2/layout/IconVerticalSolidList"/>
    <dgm:cxn modelId="{BA80649E-087A-4271-9C6C-66F97E4293DE}" type="presParOf" srcId="{6D089BB0-2F4E-4C5D-A3DB-D93C83A947B7}" destId="{A856EA1D-1525-475D-AA52-0A5610688712}" srcOrd="1" destOrd="0" presId="urn:microsoft.com/office/officeart/2018/2/layout/IconVerticalSolidList"/>
    <dgm:cxn modelId="{71DDBE74-C266-452B-8244-524CED3D699B}" type="presParOf" srcId="{6D089BB0-2F4E-4C5D-A3DB-D93C83A947B7}" destId="{EE014DB8-24F0-478D-86FC-6C111292437D}" srcOrd="2" destOrd="0" presId="urn:microsoft.com/office/officeart/2018/2/layout/IconVerticalSolidList"/>
    <dgm:cxn modelId="{C8B66DB2-4503-4CC3-BF95-FD65195F70C1}" type="presParOf" srcId="{6D089BB0-2F4E-4C5D-A3DB-D93C83A947B7}" destId="{7CC5ABDA-88AE-4FB7-B036-8D8E9E31E4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AD00F-55BC-49D8-B023-C3E57F186A3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D57797-1E1F-4430-8E90-0AC038407FE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EFD95A-5454-4EBF-827E-6619A9E67867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More Substitution Methods </a:t>
          </a:r>
        </a:p>
      </dsp:txBody>
      <dsp:txXfrm>
        <a:off x="1435590" y="531"/>
        <a:ext cx="9080009" cy="1242935"/>
      </dsp:txXfrm>
    </dsp:sp>
    <dsp:sp modelId="{DBDC13F0-EEB5-4130-B595-9C69101DC7C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8927A2-72F4-429D-9123-33BD0A279C3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186D5E-E4B5-4109-91C9-6C0E461DB3FB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Factorization</a:t>
          </a:r>
        </a:p>
      </dsp:txBody>
      <dsp:txXfrm>
        <a:off x="1435590" y="1554201"/>
        <a:ext cx="9080009" cy="1242935"/>
      </dsp:txXfrm>
    </dsp:sp>
    <dsp:sp modelId="{7CBB7D7F-C91B-4594-A8A4-F4081A23B35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56EA1D-1525-475D-AA52-0A5610688712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C5ABDA-88AE-4FB7-B036-8D8E9E31E4D9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Exercise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97DD16-D1A7-4BCB-8CDE-0A7BC982E3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E6A0DA-589C-4EA9-9950-5B41C64579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E2221-CB59-44D7-9A51-4B3BD70066F6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684CC-133F-48FC-9A5D-FA5B00DB1E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49F0F-2C3D-4C14-A35D-6E3CDDAAD0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6FC4C-3E27-4AAE-97AF-9D84038B6E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5779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1013C-F9F2-466A-81A4-F45FFEA30C80}" type="datetimeFigureOut">
              <a:rPr lang="en-SG" smtClean="0"/>
              <a:t>21/9/2021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D421D-E840-4A30-AB69-6D577F4BDF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0605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32CE-3AC9-4C7B-9C66-331E564C8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4B268-1459-47E0-8F08-5770C24F0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D308-4666-4D58-9AF6-D8BF6D31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CF24-2603-4BD8-BB3E-D0C142FE4A13}" type="datetime1">
              <a:rPr lang="en-SG" smtClean="0"/>
              <a:t>21/9/2021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48C7-7651-42CC-BA26-85B060A3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A873-C2F4-44D7-ACCB-3752913F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SG" dirty="0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211916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81EA-1E86-4B18-87DD-E89A9267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245F7-ADBB-4DE1-8573-55F5370ED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FFE69-2B4E-4D59-8DA8-9999B15F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03BF-8F64-40E8-8FFA-46A56D337AE2}" type="datetime1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833F-D2B2-488E-B4B2-8EB0F380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1759C-10C2-4F07-B3D3-5B4D8B04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118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D815E-48D2-4E06-96B2-D2AE6FC9B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A375C-5A68-4234-A15D-10F583D8F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BFF6-B9E9-4660-B3B3-0C7CA60F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9E46-0031-47D1-A5E0-555A8C6B5435}" type="datetime1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54F2C-5DEF-49D1-99C5-5BD65A65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79836-EA6E-433A-820E-65C30E43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622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FB83-54B1-4176-95E7-A337B2CF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D5F2B-E4A1-43F7-A8FD-840E9406F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0797-CAF7-45F0-BD2F-9CC583F3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08B51-90EE-45DD-A855-1092EB1E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A7C7F-FAE7-47D5-96C2-C569580F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05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3D6F-BF84-4A4C-A070-B99CD571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3DC33-6C7D-47CE-8D99-54BF7BEA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60B4-B04F-4CA1-8615-AC55C4DB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E7C1-05E7-4652-B9EB-CA8CE8C71350}" type="datetime1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2E58-D494-45FB-840F-E18A7336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18726-5F2C-4225-A44A-2B511716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89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59D2-A4E0-451D-A7D5-E84E6241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EB674-7B1B-43E3-8626-165B40C12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91161-AB10-497B-90D9-4F25D88A3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FCC6B-956A-426F-B444-1D09F3AC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7D42-ACAA-482C-9290-B197B16C88BB}" type="datetime1">
              <a:rPr lang="en-SG" smtClean="0"/>
              <a:t>21/9/2021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814D-D42B-40AB-B03E-AD88EB17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421FA-8A95-40FC-B3B1-E0AE57FC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79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BADD-2C33-4871-A0F9-5A22E9B6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C9010-61DB-4997-A83D-3103956C3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49394-7773-48A5-B7C3-4E5FD346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ED675-EEBC-4827-8E1E-12D0E19D6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45E33-E4C4-4823-830A-CCAD44E63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08E77-483E-41A4-A7D5-7B1FE2AD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F097-91C2-4AAC-8CC4-A41D5891FFAD}" type="datetime1">
              <a:rPr lang="en-SG" smtClean="0"/>
              <a:t>21/9/2021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7608A-9B0E-419C-AAEB-680B2D62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379D7-52B5-4E98-B08B-938B6653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267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6190-AC7C-4933-9635-81E1E391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DCD3C-5430-44DB-A766-70ACE66E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8C10B-9CB9-4632-A9E8-31568C1803B9}" type="datetime1">
              <a:rPr lang="en-SG" smtClean="0"/>
              <a:t>21/9/2021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5D510-054A-48AA-980B-82B440CE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1C973-CD16-4BEE-942C-5F4C7E3F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836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37B10-9591-4C33-B5F9-C3C2652E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7B37-76B1-41F2-BD43-65A73EBD42BA}" type="datetime1">
              <a:rPr lang="en-SG" smtClean="0"/>
              <a:t>21/9/2021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B98A0-307D-4B73-9A3C-B6EBE1E3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8A620-2A2B-47A0-82B7-EB36CDB8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424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E681-8F4C-4BF5-AF62-5F3411AC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66EE-9660-48FF-A3BC-B0036437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1BA91-D7F3-4987-A47B-AED417E72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BCECD-23C4-4ECC-A62F-AD82A082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3E49-B6F3-4F5E-A95E-4B7F2C74C191}" type="datetime1">
              <a:rPr lang="en-SG" smtClean="0"/>
              <a:t>21/9/2021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C186D-A2E0-4056-916B-D3FAD595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C366C-42A6-4B9B-9CAD-4CDA6289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64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6F5A-56A7-467D-9656-B4DD9D82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50340-09F3-4317-A0D2-8AC2D1109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5A792-AF30-4023-8B2E-7600AFB2D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7393C-2ACD-4509-80D7-5F5C9C18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49A1-C403-4E64-A7E9-565DFC05B90B}" type="datetime1">
              <a:rPr lang="en-SG" smtClean="0"/>
              <a:t>21/9/2021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2A0ED-6331-4442-A4C3-398137D0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8096D-383A-4A15-AFE4-3E6FBE31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79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CF000-023A-493A-BF8E-0A61DFAA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F12B2-1CEE-499D-936C-4858DEBD4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3264-6827-4D3E-ACBC-39A770098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CC55-C4C3-4483-92A3-DC355CD1B276}" type="datetime1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83C82-207B-45FA-BC11-6AA7962BE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BD140-58DF-410A-8513-726EB7CC0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AAEA-7081-4BCC-A862-1D5154AE1B90}" type="slidenum">
              <a:rPr lang="en-SG" smtClean="0"/>
              <a:t>‹#›</a:t>
            </a:fld>
            <a:endParaRPr lang="en-SG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9357EF4-82C4-494A-9A67-0D465A8B8E6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7553" y="197844"/>
            <a:ext cx="660647" cy="66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3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6C54-B814-4C84-8EBB-C2F4D0FF7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A-math </a:t>
            </a:r>
            <a:br>
              <a:rPr lang="en-SG" dirty="0"/>
            </a:br>
            <a:r>
              <a:rPr lang="en-SG" dirty="0"/>
              <a:t>Simultaneous Equations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A03A5-454B-4B3B-9385-BA9380883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Simon Julian Lauw</a:t>
            </a:r>
          </a:p>
          <a:p>
            <a:r>
              <a:rPr lang="en-SG" b="1" i="1" dirty="0"/>
              <a:t>Full Info &gt; simonjulianl.github.io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D4FF-52DD-49E8-8CFE-F066F187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02C1-D491-4B04-8C70-3DFA79DDDE41}" type="datetime1">
              <a:rPr lang="en-SG" smtClean="0"/>
              <a:t>21/9/2021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39D2-1963-4C25-915B-87691A31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25DD-2216-452D-AB2F-B8AB703F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SG" dirty="0"/>
              <a:t>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2B71B4-0241-40D7-84EE-46D56D340FAB}"/>
              </a:ext>
            </a:extLst>
          </p:cNvPr>
          <p:cNvSpPr txBox="1">
            <a:spLocks/>
          </p:cNvSpPr>
          <p:nvPr/>
        </p:nvSpPr>
        <p:spPr>
          <a:xfrm>
            <a:off x="676922" y="5592932"/>
            <a:ext cx="10676878" cy="76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G" b="1" i="1" dirty="0"/>
          </a:p>
        </p:txBody>
      </p:sp>
    </p:spTree>
    <p:extLst>
      <p:ext uri="{BB962C8B-B14F-4D97-AF65-F5344CB8AC3E}">
        <p14:creationId xmlns:p14="http://schemas.microsoft.com/office/powerpoint/2010/main" val="390601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2669-4790-4A45-8E1E-3F21394B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52A1-BE42-4BCF-965F-C6241DAD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Solve these simultaneous equations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37891-BCAB-4B3E-BD38-BF465C62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EDF9F-A489-432C-88F9-90C22A85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016CE-8137-4B4E-A1FF-6DD464F6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10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1838B6-912C-4273-9F4A-579E3FD38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566" y="2399269"/>
            <a:ext cx="6026842" cy="377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53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9A7B-088E-4934-A260-674D16D9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EB2DD-3CBC-4E6F-9013-4842567B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9811B-9672-4146-9034-98CCF8C3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785F8-413E-4783-AA59-7F944095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11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25653E-C134-4329-B5CE-7C5DC69CD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45" y="1535240"/>
            <a:ext cx="4483357" cy="46581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5E2236-6BF2-407F-9500-4377E0550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02" y="1600200"/>
            <a:ext cx="4579059" cy="475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11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6323-81F2-4B15-A642-891F9BC0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5DE2C-EC36-4ABC-B5F1-30EEE2D63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5904" cy="4351338"/>
          </a:xfrm>
        </p:spPr>
        <p:txBody>
          <a:bodyPr/>
          <a:lstStyle/>
          <a:p>
            <a:r>
              <a:rPr lang="en-SG" dirty="0"/>
              <a:t>From here, solve the other 2 simplified simultaneous equations using substitution method or elimination method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D3306-CEB4-48FD-8337-BAF96D28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2A681-5E72-4F15-BDAD-5CD4742B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E2188-65DE-4BE2-9B1B-A3830895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12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6168A2-91A0-48AF-8B59-8FEFBF7A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792" y="559313"/>
            <a:ext cx="4791744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8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B249-B10A-4BF3-A0A5-FB976C18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Factorization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80A3F2-8130-4662-9475-A30228130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Previously, we have done factorization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SG" dirty="0"/>
                  <a:t>, however, the more general form of quadratic equation is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/>
                  <a:t>where a &gt; 0</a:t>
                </a:r>
              </a:p>
              <a:p>
                <a:r>
                  <a:rPr lang="en-SG" dirty="0"/>
                  <a:t>Therefore, the steps to factorize this kind of quadratic equation is more involved, but it doesn’t mean its more complex, in fact the steps are very similar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80A3F2-8130-4662-9475-A30228130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8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9B7AC-4AF2-4BA8-9AEE-FE394153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A6C64-1CD8-46ED-A0FC-7E6C6F84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EFA8C-04E6-4EBF-AD35-FEE952D4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79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FB29-55C1-4EA7-A012-3D172FED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Factorization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58AF1-EEC6-4D10-B32A-290F2B745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First of all, check that whether the factor a can be taken out of the equation or not =&gt; aka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/>
              </a:p>
              <a:p>
                <a:r>
                  <a:rPr lang="en-SG" dirty="0"/>
                  <a:t>If it’s possible and the b/a and c/a is an integer, it would be much easier to factorize them since you can already factorize the quadratic equation in that form !!</a:t>
                </a:r>
              </a:p>
              <a:p>
                <a:r>
                  <a:rPr lang="en-SG" dirty="0"/>
                  <a:t>For example, try to factorize this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+16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+16</m:t>
                    </m:r>
                  </m:oMath>
                </a14:m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58AF1-EEC6-4D10-B32A-290F2B745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8EEE5-3CAB-4C1B-A4B9-D7B8BC29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EA71-C4B5-4B12-9559-38F1B048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6DAF9-3F71-4DE0-B454-FD654DE1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559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FB29-55C1-4EA7-A012-3D172FED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Factorization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58AF1-EEC6-4D10-B32A-290F2B745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It’s actually pretty simple because </a:t>
                </a:r>
              </a:p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+16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+16=4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</m:oMath>
                </a14:m>
                <a:r>
                  <a:rPr lang="en-SG" dirty="0"/>
                  <a:t> and finding two numbers such that m * n = 4 and m + n = 4 is pretty easy (m = n = 2).</a:t>
                </a:r>
              </a:p>
              <a:p>
                <a:r>
                  <a:rPr lang="en-SG" dirty="0"/>
                  <a:t>Therefore, to factors are just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+16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+16=4</m:t>
                    </m:r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endParaRPr lang="en-SG" dirty="0"/>
              </a:p>
              <a:p>
                <a:r>
                  <a:rPr lang="en-SG" dirty="0"/>
                  <a:t>But its not always that you can do this!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58AF1-EEC6-4D10-B32A-290F2B745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8EEE5-3CAB-4C1B-A4B9-D7B8BC29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EA71-C4B5-4B12-9559-38F1B048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6DAF9-3F71-4DE0-B454-FD654DE1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15</a:t>
            </a:fld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6FFC9-1C77-4D13-9074-2B6F74BE461A}"/>
              </a:ext>
            </a:extLst>
          </p:cNvPr>
          <p:cNvSpPr txBox="1"/>
          <p:nvPr/>
        </p:nvSpPr>
        <p:spPr>
          <a:xfrm>
            <a:off x="5637276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174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AD7E-1C80-4371-9B8F-6E00AEE8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Factorization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D93251-5B50-4C35-A200-34860E143D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In general, the steps is </a:t>
                </a:r>
              </a:p>
              <a:p>
                <a:pPr marL="514350" indent="-514350">
                  <a:buAutoNum type="arabicPeriod"/>
                </a:pPr>
                <a:r>
                  <a:rPr lang="en-SG" dirty="0"/>
                  <a:t>Find two numbers such that m * n = a * c, and m * n = b </a:t>
                </a:r>
              </a:p>
              <a:p>
                <a:pPr marL="514350" indent="-514350">
                  <a:buAutoNum type="arabicPeriod"/>
                </a:pPr>
                <a:r>
                  <a:rPr lang="en-SG" dirty="0"/>
                  <a:t>Then write the answers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SG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Example : </a:t>
                </a:r>
              </a:p>
              <a:p>
                <a:pPr marL="0" indent="0">
                  <a:buNone/>
                </a:pP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b="0" i="1" smtClean="0">
                        <a:latin typeface="Cambria Math" panose="02040503050406030204" pitchFamily="18" charset="0"/>
                      </a:rPr>
                      <m:t>+16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+16=</m:t>
                    </m:r>
                    <m:f>
                      <m:f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e>
                    </m:d>
                    <m:r>
                      <a:rPr lang="en-SG" b="0" i="1" smtClean="0">
                        <a:latin typeface="Cambria Math" panose="02040503050406030204" pitchFamily="18" charset="0"/>
                      </a:rPr>
                      <m:t>(4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+8)</m:t>
                    </m:r>
                  </m:oMath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Because 8 + 8 = 16 and 8 * 8 = 64 ( or 4 * 16)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D93251-5B50-4C35-A200-34860E143D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4743B-B993-43CB-B053-BCE7CDF4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5BEE3-F3BB-44F6-A865-E55BCDF4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1CD88-1CE1-4122-87BB-B8D4F480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9750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178A-02F2-4FA3-BEC4-60D96324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D0F9-6879-451D-8849-D08019A3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01269-8427-4E03-8EA9-6BD52D9F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72E59-558F-4391-9AEC-B963D112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17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2755A5-FCFC-4ACF-9D2B-A2CCA89A8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688080" cy="45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8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178A-02F2-4FA3-BEC4-60D96324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9558-F23E-4B38-A3CC-AB778D9BE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9432" y="1825625"/>
            <a:ext cx="6754368" cy="4351338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Ans </a:t>
            </a:r>
          </a:p>
          <a:p>
            <a:pPr marL="514350" indent="-514350">
              <a:buAutoNum type="alphaLcParenR"/>
            </a:pPr>
            <a:r>
              <a:rPr lang="en-SG" dirty="0"/>
              <a:t>(2x + 1)(x + 4)</a:t>
            </a:r>
          </a:p>
          <a:p>
            <a:pPr marL="514350" indent="-514350">
              <a:buAutoNum type="alphaLcParenR"/>
            </a:pPr>
            <a:r>
              <a:rPr lang="en-SG" dirty="0"/>
              <a:t>(x + 8)(3x + 1)</a:t>
            </a:r>
          </a:p>
          <a:p>
            <a:pPr marL="514350" indent="-514350">
              <a:buAutoNum type="alphaLcParenR"/>
            </a:pPr>
            <a:r>
              <a:rPr lang="en-SG" dirty="0"/>
              <a:t>(2x – 1)(x + 7) </a:t>
            </a:r>
          </a:p>
          <a:p>
            <a:pPr marL="514350" indent="-514350">
              <a:buAutoNum type="alphaLcParenR"/>
            </a:pPr>
            <a:r>
              <a:rPr lang="en-SG"/>
              <a:t>(x – 1)(5x + 2) 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D0F9-6879-451D-8849-D08019A3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01269-8427-4E03-8EA9-6BD52D9F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72E59-558F-4391-9AEC-B963D112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18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2755A5-FCFC-4ACF-9D2B-A2CCA89A8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688080" cy="45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4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AD9F-4C9B-4030-96B8-B00169E8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Table of Contents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9047EAD-A55B-41F1-87B7-6FB5504A2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9375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13C1-A27E-4C6B-AEFC-316757EF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6BF4-4AF5-4425-9E6E-DF187B46E721}" type="datetime1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3ADA-C684-44D4-844A-F9E32EE7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SJL/</a:t>
            </a:r>
            <a:r>
              <a:rPr lang="en-SG" dirty="0" err="1"/>
              <a:t>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795E-ABF3-4001-9CDB-9460DF06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26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5289-CC07-4206-B22B-24E765B4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AB44D-EAFF-453A-B007-EF126027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 general, we need n equations to solve n variables, this is called simultaneous equations </a:t>
            </a:r>
          </a:p>
          <a:p>
            <a:r>
              <a:rPr lang="en-SG" dirty="0"/>
              <a:t>For example, to solve these equations with two variables, we can use substitution method / elimination method</a:t>
            </a:r>
          </a:p>
          <a:p>
            <a:pPr lvl="7"/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7FEBE-3EB1-428F-AD27-F468CB1B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915C2-8D22-41E7-9FFF-207F5488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DF210-399E-40E9-BB5F-0DF25B08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3</a:t>
            </a:fld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1F6D69-615A-4A3B-82D3-BED261203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737422"/>
            <a:ext cx="3242388" cy="189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9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4AD6-5BA9-4026-948B-B7C71A15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2EB3-BB38-4AF4-A9B3-59306123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52950" cy="4351338"/>
          </a:xfrm>
        </p:spPr>
        <p:txBody>
          <a:bodyPr>
            <a:normAutofit fontScale="92500" lnSpcReduction="20000"/>
          </a:bodyPr>
          <a:lstStyle/>
          <a:p>
            <a:r>
              <a:rPr lang="en-SG" dirty="0"/>
              <a:t>Graphically, we need two equations because we need that exact point where the x and y satisfies both equations, consider this graph.</a:t>
            </a:r>
          </a:p>
          <a:p>
            <a:r>
              <a:rPr lang="en-SG" dirty="0"/>
              <a:t>2x – y = -6 only represents a line (meaning infinite combination of x and y) </a:t>
            </a:r>
          </a:p>
          <a:p>
            <a:r>
              <a:rPr lang="en-SG" dirty="0"/>
              <a:t>So is x + y = 24, therefore we need both lines to intersect to give you the exact solution (because the point lies in both lines)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EEB18-493A-4803-B65A-4E7D69A2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CBD9-2065-4CF9-849F-7D6917E0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9C8C-BAC2-44C6-9B09-43678C82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4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E369D0-9377-4C17-BBBC-4D61A4D9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987" y="1612819"/>
            <a:ext cx="5548811" cy="427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3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916B-72F8-4DA5-9256-13924B70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Simultaneous Equations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DD2F-DE4F-4437-8D2B-BC58434D9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Last time, we have solved equations with 2 variables, how about 3 variables ? </a:t>
            </a:r>
          </a:p>
          <a:p>
            <a:r>
              <a:rPr lang="en-SG" dirty="0"/>
              <a:t>Consider this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C2745-730B-48B3-99C0-FC14CD61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1ECA6-ADAC-4155-957F-32954CDE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9E0D5-5381-4EA0-A34A-069861FD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5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F0F0E7-17BB-4C97-9102-13E401710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981205"/>
            <a:ext cx="4257864" cy="26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3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01D6-A530-431F-9D67-1C162DE0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Steps to solve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6A1DD-18EC-4252-8606-776CD23D1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There are many ways to solve this, but using substitution method is much easier </a:t>
            </a:r>
          </a:p>
          <a:p>
            <a:r>
              <a:rPr lang="en-SG" dirty="0"/>
              <a:t>Firstly,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2AFBE-39E5-4780-873F-F274BDB3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ADF0-902C-46FA-82BA-C7444D8D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80DC1-E625-47D1-B9B7-5354B837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6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4665B0-64CC-43FB-B836-4F7C02527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181" y="2962114"/>
            <a:ext cx="7190954" cy="284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8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6B63-4314-4A73-B7E6-EB96BAD4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Steps to Solve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B4B3-3E38-4CE8-B318-D3B80908F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We need to reduce the equations (since we can sub x into the other two equations, we will have the other two equations in 2 variables only)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B0898-D308-4FA7-BC2B-4B176EA8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0B366-39B4-45A1-B0E2-288A1092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23239-D4DF-45BA-8774-E1BC7562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7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B11013-097B-4296-8AFD-8E4BD78CD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3138296"/>
            <a:ext cx="7278116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7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0A53-CF50-4743-A3B6-DA07705E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Steps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0DB7E-6A87-47DA-A051-1FCE256A1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After substituting, reduce the equations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4E9D2-1AAD-4C17-8628-3D1CC1EA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550A3-F700-4F1F-A289-4A29B5D3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52197-154C-4074-B6F7-0019CDF4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8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3FCCFD-4B77-4EF2-BA65-5103BF61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55" y="2352466"/>
            <a:ext cx="8844470" cy="363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3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6955-444A-467A-9D7D-63D83E49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Steps to solve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E9B1-7C5D-472C-8A67-51088464C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0675" cy="4351338"/>
          </a:xfrm>
        </p:spPr>
        <p:txBody>
          <a:bodyPr/>
          <a:lstStyle/>
          <a:p>
            <a:r>
              <a:rPr lang="en-SG" dirty="0"/>
              <a:t>From here, you can use substitution method or elimination method to solve the equations (I use substitution method in this case)</a:t>
            </a:r>
          </a:p>
          <a:p>
            <a:r>
              <a:rPr lang="en-SG" dirty="0"/>
              <a:t>Sub the y to the known equation to get z and x respectively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4B7EB-05D1-434C-BC42-CE559477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C02-29BE-4DBA-80B8-BB8C37D10079}" type="datetime1">
              <a:rPr lang="en-SG" smtClean="0"/>
              <a:t>21/9/2021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18561-4C9A-4775-B699-E6ECA5F5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SJL/AMath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CDFF-1920-4AA4-B334-6451DE10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AAEA-7081-4BCC-A862-1D5154AE1B90}" type="slidenum">
              <a:rPr lang="en-SG" smtClean="0"/>
              <a:t>9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5F9BD6-F39D-44A2-A85F-B866F4750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997" y="281029"/>
            <a:ext cx="4427177" cy="579988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C0E3A0-F451-4D18-A62D-DA2F4B2AFD20}"/>
              </a:ext>
            </a:extLst>
          </p:cNvPr>
          <p:cNvCxnSpPr>
            <a:cxnSpLocks/>
          </p:cNvCxnSpPr>
          <p:nvPr/>
        </p:nvCxnSpPr>
        <p:spPr>
          <a:xfrm flipV="1">
            <a:off x="5038725" y="777082"/>
            <a:ext cx="2311986" cy="368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596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697</Words>
  <Application>Microsoft Office PowerPoint</Application>
  <PresentationFormat>Widescreen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Office Theme</vt:lpstr>
      <vt:lpstr>A-math  Simultaneous Equations </vt:lpstr>
      <vt:lpstr>Table of Contents </vt:lpstr>
      <vt:lpstr>Review </vt:lpstr>
      <vt:lpstr>Review</vt:lpstr>
      <vt:lpstr>Simultaneous Equations </vt:lpstr>
      <vt:lpstr>Steps to solve </vt:lpstr>
      <vt:lpstr>Steps to Solve </vt:lpstr>
      <vt:lpstr>Steps to Solve</vt:lpstr>
      <vt:lpstr>Steps to solve </vt:lpstr>
      <vt:lpstr>Exercise </vt:lpstr>
      <vt:lpstr>Answer</vt:lpstr>
      <vt:lpstr>Answer</vt:lpstr>
      <vt:lpstr>Factorization </vt:lpstr>
      <vt:lpstr>Factorization </vt:lpstr>
      <vt:lpstr>Factorization </vt:lpstr>
      <vt:lpstr>Factorization </vt:lpstr>
      <vt:lpstr>Exercises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Lauw</dc:creator>
  <cp:lastModifiedBy>Simon Julian Lauw</cp:lastModifiedBy>
  <cp:revision>13</cp:revision>
  <dcterms:created xsi:type="dcterms:W3CDTF">2021-08-12T02:15:55Z</dcterms:created>
  <dcterms:modified xsi:type="dcterms:W3CDTF">2021-09-21T07:27:38Z</dcterms:modified>
</cp:coreProperties>
</file>