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5" r:id="rId4"/>
    <p:sldId id="319" r:id="rId5"/>
    <p:sldId id="331" r:id="rId6"/>
    <p:sldId id="332" r:id="rId7"/>
    <p:sldId id="333" r:id="rId8"/>
    <p:sldId id="335" r:id="rId9"/>
    <p:sldId id="334" r:id="rId10"/>
    <p:sldId id="336" r:id="rId11"/>
    <p:sldId id="33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42" autoAdjust="0"/>
  </p:normalViewPr>
  <p:slideViewPr>
    <p:cSldViewPr snapToGrid="0">
      <p:cViewPr varScale="1">
        <p:scale>
          <a:sx n="104" d="100"/>
          <a:sy n="104" d="100"/>
        </p:scale>
        <p:origin x="4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49BD1-C5EF-4D76-8085-495EB0099CFA}"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1FBB8512-3B13-4445-A7F6-D1E43E38A538}">
      <dgm:prSet/>
      <dgm:spPr/>
      <dgm:t>
        <a:bodyPr/>
        <a:lstStyle/>
        <a:p>
          <a:pPr>
            <a:lnSpc>
              <a:spcPct val="100000"/>
            </a:lnSpc>
          </a:pPr>
          <a:r>
            <a:rPr lang="en-SG" dirty="0"/>
            <a:t>Iterative Process</a:t>
          </a:r>
        </a:p>
      </dgm:t>
    </dgm:pt>
    <dgm:pt modelId="{79157F22-B64E-4DC7-A501-940F3F00469E}" type="parTrans" cxnId="{32730926-A6D4-4583-BC89-3DA1067D072C}">
      <dgm:prSet/>
      <dgm:spPr/>
      <dgm:t>
        <a:bodyPr/>
        <a:lstStyle/>
        <a:p>
          <a:endParaRPr lang="en-US"/>
        </a:p>
      </dgm:t>
    </dgm:pt>
    <dgm:pt modelId="{DDF349DC-0425-424D-9582-C54A9D11F8DC}" type="sibTrans" cxnId="{32730926-A6D4-4583-BC89-3DA1067D072C}">
      <dgm:prSet/>
      <dgm:spPr/>
      <dgm:t>
        <a:bodyPr/>
        <a:lstStyle/>
        <a:p>
          <a:endParaRPr lang="en-US"/>
        </a:p>
      </dgm:t>
    </dgm:pt>
    <dgm:pt modelId="{87D7CA38-2693-4402-9C78-1924F38BB252}">
      <dgm:prSet/>
      <dgm:spPr/>
      <dgm:t>
        <a:bodyPr/>
        <a:lstStyle/>
        <a:p>
          <a:pPr>
            <a:lnSpc>
              <a:spcPct val="100000"/>
            </a:lnSpc>
          </a:pPr>
          <a:r>
            <a:rPr lang="en-US" dirty="0"/>
            <a:t>Order of Growth </a:t>
          </a:r>
        </a:p>
      </dgm:t>
    </dgm:pt>
    <dgm:pt modelId="{4709F0CC-558D-4BEC-9C79-680A174CF09B}" type="parTrans" cxnId="{FF299F36-2965-40AF-BE16-5EA020B38CDF}">
      <dgm:prSet/>
      <dgm:spPr/>
      <dgm:t>
        <a:bodyPr/>
        <a:lstStyle/>
        <a:p>
          <a:endParaRPr lang="en-SG"/>
        </a:p>
      </dgm:t>
    </dgm:pt>
    <dgm:pt modelId="{D65C1131-1F1E-4C59-ADD3-46696476F255}" type="sibTrans" cxnId="{FF299F36-2965-40AF-BE16-5EA020B38CDF}">
      <dgm:prSet/>
      <dgm:spPr/>
      <dgm:t>
        <a:bodyPr/>
        <a:lstStyle/>
        <a:p>
          <a:endParaRPr lang="en-SG"/>
        </a:p>
      </dgm:t>
    </dgm:pt>
    <dgm:pt modelId="{0FECF96F-DEB5-47A5-AA38-FDB15972CED4}">
      <dgm:prSet/>
      <dgm:spPr/>
      <dgm:t>
        <a:bodyPr/>
        <a:lstStyle/>
        <a:p>
          <a:pPr>
            <a:lnSpc>
              <a:spcPct val="100000"/>
            </a:lnSpc>
          </a:pPr>
          <a:r>
            <a:rPr lang="en-US" dirty="0"/>
            <a:t>Extra Questions </a:t>
          </a:r>
        </a:p>
      </dgm:t>
    </dgm:pt>
    <dgm:pt modelId="{744E8CDF-0928-44AF-9CA9-1287CA12135A}" type="parTrans" cxnId="{A7F96CE1-2266-495C-8CE1-FEDF144D4477}">
      <dgm:prSet/>
      <dgm:spPr/>
      <dgm:t>
        <a:bodyPr/>
        <a:lstStyle/>
        <a:p>
          <a:endParaRPr lang="en-SG"/>
        </a:p>
      </dgm:t>
    </dgm:pt>
    <dgm:pt modelId="{8ACF2E00-657B-4C38-8A3F-52E6CB4DD951}" type="sibTrans" cxnId="{A7F96CE1-2266-495C-8CE1-FEDF144D4477}">
      <dgm:prSet/>
      <dgm:spPr/>
      <dgm:t>
        <a:bodyPr/>
        <a:lstStyle/>
        <a:p>
          <a:endParaRPr lang="en-SG"/>
        </a:p>
      </dgm:t>
    </dgm:pt>
    <dgm:pt modelId="{79BA38A1-DFD7-4B22-AB38-856210F2E67A}" type="pres">
      <dgm:prSet presAssocID="{DC849BD1-C5EF-4D76-8085-495EB0099CFA}" presName="root" presStyleCnt="0">
        <dgm:presLayoutVars>
          <dgm:dir/>
          <dgm:resizeHandles val="exact"/>
        </dgm:presLayoutVars>
      </dgm:prSet>
      <dgm:spPr/>
    </dgm:pt>
    <dgm:pt modelId="{18AFA009-1B82-47C2-9FF9-CF612039DDFE}" type="pres">
      <dgm:prSet presAssocID="{1FBB8512-3B13-4445-A7F6-D1E43E38A538}" presName="compNode" presStyleCnt="0"/>
      <dgm:spPr/>
    </dgm:pt>
    <dgm:pt modelId="{5C9AD00F-55BC-49D8-B023-C3E57F186A3F}" type="pres">
      <dgm:prSet presAssocID="{1FBB8512-3B13-4445-A7F6-D1E43E38A538}" presName="bgRect" presStyleLbl="bgShp" presStyleIdx="0" presStyleCnt="3" custLinFactNeighborX="-1540" custLinFactNeighborY="2081"/>
      <dgm:spPr/>
    </dgm:pt>
    <dgm:pt modelId="{56D57797-1E1F-4430-8E90-0AC038407FE9}" type="pres">
      <dgm:prSet presAssocID="{1FBB8512-3B13-4445-A7F6-D1E43E38A5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127BA6CB-F459-4552-B61E-F064A81FEE82}" type="pres">
      <dgm:prSet presAssocID="{1FBB8512-3B13-4445-A7F6-D1E43E38A538}" presName="spaceRect" presStyleCnt="0"/>
      <dgm:spPr/>
    </dgm:pt>
    <dgm:pt modelId="{64EFD95A-5454-4EBF-827E-6619A9E67867}" type="pres">
      <dgm:prSet presAssocID="{1FBB8512-3B13-4445-A7F6-D1E43E38A538}" presName="parTx" presStyleLbl="revTx" presStyleIdx="0" presStyleCnt="3">
        <dgm:presLayoutVars>
          <dgm:chMax val="0"/>
          <dgm:chPref val="0"/>
        </dgm:presLayoutVars>
      </dgm:prSet>
      <dgm:spPr/>
    </dgm:pt>
    <dgm:pt modelId="{BB1892BC-DDA1-47B4-BC2D-4C980DC1AACD}" type="pres">
      <dgm:prSet presAssocID="{DDF349DC-0425-424D-9582-C54A9D11F8DC}" presName="sibTrans" presStyleCnt="0"/>
      <dgm:spPr/>
    </dgm:pt>
    <dgm:pt modelId="{2A2DB586-AB0C-4740-BC9A-1B8787146BC7}" type="pres">
      <dgm:prSet presAssocID="{87D7CA38-2693-4402-9C78-1924F38BB252}" presName="compNode" presStyleCnt="0"/>
      <dgm:spPr/>
    </dgm:pt>
    <dgm:pt modelId="{91EE02EC-45BB-4EFE-9519-41E953AF48A1}" type="pres">
      <dgm:prSet presAssocID="{87D7CA38-2693-4402-9C78-1924F38BB252}" presName="bgRect" presStyleLbl="bgShp" presStyleIdx="1" presStyleCnt="3"/>
      <dgm:spPr/>
    </dgm:pt>
    <dgm:pt modelId="{40548140-2443-499E-9F5F-90654F449E26}" type="pres">
      <dgm:prSet presAssocID="{87D7CA38-2693-4402-9C78-1924F38BB252}"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6BEACBF-E0B4-4146-8101-8FBE5C7E8CAC}" type="pres">
      <dgm:prSet presAssocID="{87D7CA38-2693-4402-9C78-1924F38BB252}" presName="spaceRect" presStyleCnt="0"/>
      <dgm:spPr/>
    </dgm:pt>
    <dgm:pt modelId="{B55AF031-2C8E-485F-A39F-DFB7F42C62B6}" type="pres">
      <dgm:prSet presAssocID="{87D7CA38-2693-4402-9C78-1924F38BB252}" presName="parTx" presStyleLbl="revTx" presStyleIdx="1" presStyleCnt="3">
        <dgm:presLayoutVars>
          <dgm:chMax val="0"/>
          <dgm:chPref val="0"/>
        </dgm:presLayoutVars>
      </dgm:prSet>
      <dgm:spPr/>
    </dgm:pt>
    <dgm:pt modelId="{2EC391DE-7277-4291-B111-F759C143A5BE}" type="pres">
      <dgm:prSet presAssocID="{D65C1131-1F1E-4C59-ADD3-46696476F255}" presName="sibTrans" presStyleCnt="0"/>
      <dgm:spPr/>
    </dgm:pt>
    <dgm:pt modelId="{B22BDB2C-2242-4D67-A441-D39540C06792}" type="pres">
      <dgm:prSet presAssocID="{0FECF96F-DEB5-47A5-AA38-FDB15972CED4}" presName="compNode" presStyleCnt="0"/>
      <dgm:spPr/>
    </dgm:pt>
    <dgm:pt modelId="{72C217D6-45C2-4FB5-B567-DC61863BB72C}" type="pres">
      <dgm:prSet presAssocID="{0FECF96F-DEB5-47A5-AA38-FDB15972CED4}" presName="bgRect" presStyleLbl="bgShp" presStyleIdx="2" presStyleCnt="3"/>
      <dgm:spPr/>
    </dgm:pt>
    <dgm:pt modelId="{6D357F9D-7B1F-47C6-9A2D-E1E989B9A2C3}" type="pres">
      <dgm:prSet presAssocID="{0FECF96F-DEB5-47A5-AA38-FDB15972CED4}"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07C74F77-6F95-4651-B8B7-A8D34906330F}" type="pres">
      <dgm:prSet presAssocID="{0FECF96F-DEB5-47A5-AA38-FDB15972CED4}" presName="spaceRect" presStyleCnt="0"/>
      <dgm:spPr/>
    </dgm:pt>
    <dgm:pt modelId="{5FC701D0-164B-47D0-939E-CF00E9C56DF4}" type="pres">
      <dgm:prSet presAssocID="{0FECF96F-DEB5-47A5-AA38-FDB15972CED4}" presName="parTx" presStyleLbl="revTx" presStyleIdx="2" presStyleCnt="3">
        <dgm:presLayoutVars>
          <dgm:chMax val="0"/>
          <dgm:chPref val="0"/>
        </dgm:presLayoutVars>
      </dgm:prSet>
      <dgm:spPr/>
    </dgm:pt>
  </dgm:ptLst>
  <dgm:cxnLst>
    <dgm:cxn modelId="{32730926-A6D4-4583-BC89-3DA1067D072C}" srcId="{DC849BD1-C5EF-4D76-8085-495EB0099CFA}" destId="{1FBB8512-3B13-4445-A7F6-D1E43E38A538}" srcOrd="0" destOrd="0" parTransId="{79157F22-B64E-4DC7-A501-940F3F00469E}" sibTransId="{DDF349DC-0425-424D-9582-C54A9D11F8DC}"/>
    <dgm:cxn modelId="{5CC15B30-F7FA-4381-9472-6303F60E1B0B}" type="presOf" srcId="{1FBB8512-3B13-4445-A7F6-D1E43E38A538}" destId="{64EFD95A-5454-4EBF-827E-6619A9E67867}" srcOrd="0" destOrd="0" presId="urn:microsoft.com/office/officeart/2018/2/layout/IconVerticalSolidList"/>
    <dgm:cxn modelId="{FF299F36-2965-40AF-BE16-5EA020B38CDF}" srcId="{DC849BD1-C5EF-4D76-8085-495EB0099CFA}" destId="{87D7CA38-2693-4402-9C78-1924F38BB252}" srcOrd="1" destOrd="0" parTransId="{4709F0CC-558D-4BEC-9C79-680A174CF09B}" sibTransId="{D65C1131-1F1E-4C59-ADD3-46696476F255}"/>
    <dgm:cxn modelId="{4AA0B774-EFFD-4ECD-9A76-0EB8A12F42F6}" type="presOf" srcId="{DC849BD1-C5EF-4D76-8085-495EB0099CFA}" destId="{79BA38A1-DFD7-4B22-AB38-856210F2E67A}" srcOrd="0" destOrd="0" presId="urn:microsoft.com/office/officeart/2018/2/layout/IconVerticalSolidList"/>
    <dgm:cxn modelId="{05497AA0-94E3-466E-B858-263E477FC8B3}" type="presOf" srcId="{87D7CA38-2693-4402-9C78-1924F38BB252}" destId="{B55AF031-2C8E-485F-A39F-DFB7F42C62B6}" srcOrd="0" destOrd="0" presId="urn:microsoft.com/office/officeart/2018/2/layout/IconVerticalSolidList"/>
    <dgm:cxn modelId="{EC4829C6-6536-44E0-9774-A6F050101465}" type="presOf" srcId="{0FECF96F-DEB5-47A5-AA38-FDB15972CED4}" destId="{5FC701D0-164B-47D0-939E-CF00E9C56DF4}" srcOrd="0" destOrd="0" presId="urn:microsoft.com/office/officeart/2018/2/layout/IconVerticalSolidList"/>
    <dgm:cxn modelId="{A7F96CE1-2266-495C-8CE1-FEDF144D4477}" srcId="{DC849BD1-C5EF-4D76-8085-495EB0099CFA}" destId="{0FECF96F-DEB5-47A5-AA38-FDB15972CED4}" srcOrd="2" destOrd="0" parTransId="{744E8CDF-0928-44AF-9CA9-1287CA12135A}" sibTransId="{8ACF2E00-657B-4C38-8A3F-52E6CB4DD951}"/>
    <dgm:cxn modelId="{BC44F408-3E0B-47AD-B86F-76DE2205AAD2}" type="presParOf" srcId="{79BA38A1-DFD7-4B22-AB38-856210F2E67A}" destId="{18AFA009-1B82-47C2-9FF9-CF612039DDFE}" srcOrd="0" destOrd="0" presId="urn:microsoft.com/office/officeart/2018/2/layout/IconVerticalSolidList"/>
    <dgm:cxn modelId="{003FFAFD-1FC3-4462-B21F-FE873755CF5B}" type="presParOf" srcId="{18AFA009-1B82-47C2-9FF9-CF612039DDFE}" destId="{5C9AD00F-55BC-49D8-B023-C3E57F186A3F}" srcOrd="0" destOrd="0" presId="urn:microsoft.com/office/officeart/2018/2/layout/IconVerticalSolidList"/>
    <dgm:cxn modelId="{AF140546-3E51-41DD-B791-B3404AA99025}" type="presParOf" srcId="{18AFA009-1B82-47C2-9FF9-CF612039DDFE}" destId="{56D57797-1E1F-4430-8E90-0AC038407FE9}" srcOrd="1" destOrd="0" presId="urn:microsoft.com/office/officeart/2018/2/layout/IconVerticalSolidList"/>
    <dgm:cxn modelId="{AB2A05DE-F70E-4A97-AFDE-6F2B318F5269}" type="presParOf" srcId="{18AFA009-1B82-47C2-9FF9-CF612039DDFE}" destId="{127BA6CB-F459-4552-B61E-F064A81FEE82}" srcOrd="2" destOrd="0" presId="urn:microsoft.com/office/officeart/2018/2/layout/IconVerticalSolidList"/>
    <dgm:cxn modelId="{E2A1F62B-B6EF-41CE-9BBE-FBCE2F68FF12}" type="presParOf" srcId="{18AFA009-1B82-47C2-9FF9-CF612039DDFE}" destId="{64EFD95A-5454-4EBF-827E-6619A9E67867}" srcOrd="3" destOrd="0" presId="urn:microsoft.com/office/officeart/2018/2/layout/IconVerticalSolidList"/>
    <dgm:cxn modelId="{993223F0-726F-43A8-939D-8B854E6C6AAD}" type="presParOf" srcId="{79BA38A1-DFD7-4B22-AB38-856210F2E67A}" destId="{BB1892BC-DDA1-47B4-BC2D-4C980DC1AACD}" srcOrd="1" destOrd="0" presId="urn:microsoft.com/office/officeart/2018/2/layout/IconVerticalSolidList"/>
    <dgm:cxn modelId="{2BD5357A-0788-4B63-AE69-7711C0C2D7FD}" type="presParOf" srcId="{79BA38A1-DFD7-4B22-AB38-856210F2E67A}" destId="{2A2DB586-AB0C-4740-BC9A-1B8787146BC7}" srcOrd="2" destOrd="0" presId="urn:microsoft.com/office/officeart/2018/2/layout/IconVerticalSolidList"/>
    <dgm:cxn modelId="{5931B7BE-715B-4B9C-AC4E-01D4894AA3D5}" type="presParOf" srcId="{2A2DB586-AB0C-4740-BC9A-1B8787146BC7}" destId="{91EE02EC-45BB-4EFE-9519-41E953AF48A1}" srcOrd="0" destOrd="0" presId="urn:microsoft.com/office/officeart/2018/2/layout/IconVerticalSolidList"/>
    <dgm:cxn modelId="{106B1187-5551-4F30-B3FC-7855C1D704EB}" type="presParOf" srcId="{2A2DB586-AB0C-4740-BC9A-1B8787146BC7}" destId="{40548140-2443-499E-9F5F-90654F449E26}" srcOrd="1" destOrd="0" presId="urn:microsoft.com/office/officeart/2018/2/layout/IconVerticalSolidList"/>
    <dgm:cxn modelId="{BAFDB8EA-FF9A-44BF-808C-CE9379E0E105}" type="presParOf" srcId="{2A2DB586-AB0C-4740-BC9A-1B8787146BC7}" destId="{B6BEACBF-E0B4-4146-8101-8FBE5C7E8CAC}" srcOrd="2" destOrd="0" presId="urn:microsoft.com/office/officeart/2018/2/layout/IconVerticalSolidList"/>
    <dgm:cxn modelId="{CF591749-98E4-4D0A-BB3C-E0B1D991354D}" type="presParOf" srcId="{2A2DB586-AB0C-4740-BC9A-1B8787146BC7}" destId="{B55AF031-2C8E-485F-A39F-DFB7F42C62B6}" srcOrd="3" destOrd="0" presId="urn:microsoft.com/office/officeart/2018/2/layout/IconVerticalSolidList"/>
    <dgm:cxn modelId="{EDBE6665-A53D-4A65-BB61-6BAD5597D5EC}" type="presParOf" srcId="{79BA38A1-DFD7-4B22-AB38-856210F2E67A}" destId="{2EC391DE-7277-4291-B111-F759C143A5BE}" srcOrd="3" destOrd="0" presId="urn:microsoft.com/office/officeart/2018/2/layout/IconVerticalSolidList"/>
    <dgm:cxn modelId="{0BB96499-61DE-418F-BCDA-664BF698DF0C}" type="presParOf" srcId="{79BA38A1-DFD7-4B22-AB38-856210F2E67A}" destId="{B22BDB2C-2242-4D67-A441-D39540C06792}" srcOrd="4" destOrd="0" presId="urn:microsoft.com/office/officeart/2018/2/layout/IconVerticalSolidList"/>
    <dgm:cxn modelId="{0EE36FA3-3815-403F-98D0-805B92E3AB12}" type="presParOf" srcId="{B22BDB2C-2242-4D67-A441-D39540C06792}" destId="{72C217D6-45C2-4FB5-B567-DC61863BB72C}" srcOrd="0" destOrd="0" presId="urn:microsoft.com/office/officeart/2018/2/layout/IconVerticalSolidList"/>
    <dgm:cxn modelId="{3329903C-25F4-4D47-A692-025514B0BD61}" type="presParOf" srcId="{B22BDB2C-2242-4D67-A441-D39540C06792}" destId="{6D357F9D-7B1F-47C6-9A2D-E1E989B9A2C3}" srcOrd="1" destOrd="0" presId="urn:microsoft.com/office/officeart/2018/2/layout/IconVerticalSolidList"/>
    <dgm:cxn modelId="{3E97DFD0-ADB9-4D36-AF42-451B0192B6F0}" type="presParOf" srcId="{B22BDB2C-2242-4D67-A441-D39540C06792}" destId="{07C74F77-6F95-4651-B8B7-A8D34906330F}" srcOrd="2" destOrd="0" presId="urn:microsoft.com/office/officeart/2018/2/layout/IconVerticalSolidList"/>
    <dgm:cxn modelId="{3C0EA19B-5B6C-4C6D-B8FB-586ADDEE3F0B}" type="presParOf" srcId="{B22BDB2C-2242-4D67-A441-D39540C06792}" destId="{5FC701D0-164B-47D0-939E-CF00E9C56D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D00F-55BC-49D8-B023-C3E57F186A3F}">
      <dsp:nvSpPr>
        <dsp:cNvPr id="0" name=""/>
        <dsp:cNvSpPr/>
      </dsp:nvSpPr>
      <dsp:spPr>
        <a:xfrm>
          <a:off x="0" y="26396"/>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D57797-1E1F-4430-8E90-0AC038407FE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EFD95A-5454-4EBF-827E-6619A9E6786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SG" sz="2500" kern="1200" dirty="0"/>
            <a:t>Iterative Process</a:t>
          </a:r>
        </a:p>
      </dsp:txBody>
      <dsp:txXfrm>
        <a:off x="1435590" y="531"/>
        <a:ext cx="9080009" cy="1242935"/>
      </dsp:txXfrm>
    </dsp:sp>
    <dsp:sp modelId="{91EE02EC-45BB-4EFE-9519-41E953AF48A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548140-2443-499E-9F5F-90654F449E26}">
      <dsp:nvSpPr>
        <dsp:cNvPr id="0" name=""/>
        <dsp:cNvSpPr/>
      </dsp:nvSpPr>
      <dsp:spPr>
        <a:xfrm>
          <a:off x="375988" y="183386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55AF031-2C8E-485F-A39F-DFB7F42C62B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Order of Growth </a:t>
          </a:r>
        </a:p>
      </dsp:txBody>
      <dsp:txXfrm>
        <a:off x="1435590" y="1554201"/>
        <a:ext cx="9080009" cy="1242935"/>
      </dsp:txXfrm>
    </dsp:sp>
    <dsp:sp modelId="{72C217D6-45C2-4FB5-B567-DC61863BB72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D357F9D-7B1F-47C6-9A2D-E1E989B9A2C3}">
      <dsp:nvSpPr>
        <dsp:cNvPr id="0" name=""/>
        <dsp:cNvSpPr/>
      </dsp:nvSpPr>
      <dsp:spPr>
        <a:xfrm>
          <a:off x="375988" y="338753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FC701D0-164B-47D0-939E-CF00E9C56DF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Extra Questions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1013C-F9F2-466A-81A4-F45FFEA30C80}" type="datetimeFigureOut">
              <a:rPr lang="en-SG" smtClean="0"/>
              <a:t>26/9/2021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D421D-E840-4A30-AB69-6D577F4BDF27}" type="slidenum">
              <a:rPr lang="en-SG" smtClean="0"/>
              <a:t>‹#›</a:t>
            </a:fld>
            <a:endParaRPr lang="en-SG"/>
          </a:p>
        </p:txBody>
      </p:sp>
    </p:spTree>
    <p:extLst>
      <p:ext uri="{BB962C8B-B14F-4D97-AF65-F5344CB8AC3E}">
        <p14:creationId xmlns:p14="http://schemas.microsoft.com/office/powerpoint/2010/main" val="199060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a:t>
            </a:r>
          </a:p>
        </p:txBody>
      </p:sp>
      <p:sp>
        <p:nvSpPr>
          <p:cNvPr id="4" name="Slide Number Placeholder 3"/>
          <p:cNvSpPr>
            <a:spLocks noGrp="1"/>
          </p:cNvSpPr>
          <p:nvPr>
            <p:ph type="sldNum" sz="quarter" idx="5"/>
          </p:nvPr>
        </p:nvSpPr>
        <p:spPr/>
        <p:txBody>
          <a:bodyPr/>
          <a:lstStyle/>
          <a:p>
            <a:fld id="{7A2D421D-E840-4A30-AB69-6D577F4BDF27}" type="slidenum">
              <a:rPr lang="en-SG" smtClean="0"/>
              <a:t>12</a:t>
            </a:fld>
            <a:endParaRPr lang="en-SG"/>
          </a:p>
        </p:txBody>
      </p:sp>
    </p:spTree>
    <p:extLst>
      <p:ext uri="{BB962C8B-B14F-4D97-AF65-F5344CB8AC3E}">
        <p14:creationId xmlns:p14="http://schemas.microsoft.com/office/powerpoint/2010/main" val="2580323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32CE-3AC9-4C7B-9C66-331E564C8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184B268-1459-47E0-8F08-5770C24F0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185D308-4666-4D58-9AF6-D8BF6D31C52E}"/>
              </a:ext>
            </a:extLst>
          </p:cNvPr>
          <p:cNvSpPr>
            <a:spLocks noGrp="1"/>
          </p:cNvSpPr>
          <p:nvPr>
            <p:ph type="dt" sz="half" idx="10"/>
          </p:nvPr>
        </p:nvSpPr>
        <p:spPr/>
        <p:txBody>
          <a:bodyPr/>
          <a:lstStyle/>
          <a:p>
            <a:fld id="{4B47CAAB-37A3-4751-B31F-1B8FACB37711}" type="datetime1">
              <a:rPr lang="en-SG" smtClean="0"/>
              <a:t>26/9/2021</a:t>
            </a:fld>
            <a:endParaRPr lang="en-SG" dirty="0"/>
          </a:p>
        </p:txBody>
      </p:sp>
      <p:sp>
        <p:nvSpPr>
          <p:cNvPr id="5" name="Footer Placeholder 4">
            <a:extLst>
              <a:ext uri="{FF2B5EF4-FFF2-40B4-BE49-F238E27FC236}">
                <a16:creationId xmlns:a16="http://schemas.microsoft.com/office/drawing/2014/main" id="{006E48C7-7651-42CC-BA26-85B060A31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B151A873-C2F4-44D7-ACCB-3752913F1208}"/>
              </a:ext>
            </a:extLst>
          </p:cNvPr>
          <p:cNvSpPr>
            <a:spLocks noGrp="1"/>
          </p:cNvSpPr>
          <p:nvPr>
            <p:ph type="sldNum" sz="quarter" idx="12"/>
          </p:nvPr>
        </p:nvSpPr>
        <p:spPr/>
        <p:txBody>
          <a:bodyPr/>
          <a:lstStyle>
            <a:lvl1pPr>
              <a:defRPr/>
            </a:lvl1pPr>
          </a:lstStyle>
          <a:p>
            <a:r>
              <a:rPr lang="en-SG" dirty="0"/>
              <a:t>&lt;#&gt;</a:t>
            </a:r>
          </a:p>
        </p:txBody>
      </p:sp>
      <p:pic>
        <p:nvPicPr>
          <p:cNvPr id="2050" name="Picture 2" descr="A webapp designed to understand behaviour | JIN Design">
            <a:extLst>
              <a:ext uri="{FF2B5EF4-FFF2-40B4-BE49-F238E27FC236}">
                <a16:creationId xmlns:a16="http://schemas.microsoft.com/office/drawing/2014/main" id="{07ABFB9C-9667-427E-B6E5-84172F570D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16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81EA-1E86-4B18-87DD-E89A9267CAC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3245F7-ADBB-4DE1-8573-55F5370ED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DDFFE69-2B4E-4D59-8DA8-9999B15F8543}"/>
              </a:ext>
            </a:extLst>
          </p:cNvPr>
          <p:cNvSpPr>
            <a:spLocks noGrp="1"/>
          </p:cNvSpPr>
          <p:nvPr>
            <p:ph type="dt" sz="half" idx="10"/>
          </p:nvPr>
        </p:nvSpPr>
        <p:spPr/>
        <p:txBody>
          <a:bodyPr/>
          <a:lstStyle/>
          <a:p>
            <a:fld id="{393DDF3B-3278-432F-AD0E-87767DCBA59D}" type="datetime1">
              <a:rPr lang="en-SG" smtClean="0"/>
              <a:t>26/9/2021</a:t>
            </a:fld>
            <a:endParaRPr lang="en-SG"/>
          </a:p>
        </p:txBody>
      </p:sp>
      <p:sp>
        <p:nvSpPr>
          <p:cNvPr id="5" name="Footer Placeholder 4">
            <a:extLst>
              <a:ext uri="{FF2B5EF4-FFF2-40B4-BE49-F238E27FC236}">
                <a16:creationId xmlns:a16="http://schemas.microsoft.com/office/drawing/2014/main" id="{EB1F833F-D2B2-488E-B4B2-8EB0F38014B0}"/>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9CC1759C-10C2-4F07-B3D3-5B4D8B04F87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631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D815E-48D2-4E06-96B2-D2AE6FC9B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32A375C-5A68-4234-A15D-10F583D8FE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C6BFF6-B9E9-4660-B3B3-0C7CA60F92DC}"/>
              </a:ext>
            </a:extLst>
          </p:cNvPr>
          <p:cNvSpPr>
            <a:spLocks noGrp="1"/>
          </p:cNvSpPr>
          <p:nvPr>
            <p:ph type="dt" sz="half" idx="10"/>
          </p:nvPr>
        </p:nvSpPr>
        <p:spPr/>
        <p:txBody>
          <a:bodyPr/>
          <a:lstStyle/>
          <a:p>
            <a:fld id="{09D6E204-21CC-48C0-AB26-D17B1FEBD6C5}" type="datetime1">
              <a:rPr lang="en-SG" smtClean="0"/>
              <a:t>26/9/2021</a:t>
            </a:fld>
            <a:endParaRPr lang="en-SG"/>
          </a:p>
        </p:txBody>
      </p:sp>
      <p:sp>
        <p:nvSpPr>
          <p:cNvPr id="5" name="Footer Placeholder 4">
            <a:extLst>
              <a:ext uri="{FF2B5EF4-FFF2-40B4-BE49-F238E27FC236}">
                <a16:creationId xmlns:a16="http://schemas.microsoft.com/office/drawing/2014/main" id="{8D154F2C-5DEF-49D1-99C5-5BD65A65F02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6D79836-EA6E-433A-820E-65C30E434C88}"/>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67622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B83-54B1-4176-95E7-A337B2CF7401}"/>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4B6D5F2B-E4A1-43F7-A8FD-840E9406F30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89F0797-CAF7-45F0-BD2F-9CC583F370C6}"/>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20208B51-90EE-45DD-A855-1092EB1E78D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85A7C7F-FAE7-47D5-96C2-C569580FB42B}"/>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1100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3D6F-BF84-4A4C-A070-B99CD5712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73DC33-6C7D-47CE-8D99-54BF7BEA3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260B4-B04F-4CA1-8615-AC55C4DBE30E}"/>
              </a:ext>
            </a:extLst>
          </p:cNvPr>
          <p:cNvSpPr>
            <a:spLocks noGrp="1"/>
          </p:cNvSpPr>
          <p:nvPr>
            <p:ph type="dt" sz="half" idx="10"/>
          </p:nvPr>
        </p:nvSpPr>
        <p:spPr/>
        <p:txBody>
          <a:bodyPr/>
          <a:lstStyle/>
          <a:p>
            <a:fld id="{F7F79F4E-5023-493B-9110-D9B972348B41}" type="datetime1">
              <a:rPr lang="en-SG" smtClean="0"/>
              <a:t>26/9/2021</a:t>
            </a:fld>
            <a:endParaRPr lang="en-SG"/>
          </a:p>
        </p:txBody>
      </p:sp>
      <p:sp>
        <p:nvSpPr>
          <p:cNvPr id="5" name="Footer Placeholder 4">
            <a:extLst>
              <a:ext uri="{FF2B5EF4-FFF2-40B4-BE49-F238E27FC236}">
                <a16:creationId xmlns:a16="http://schemas.microsoft.com/office/drawing/2014/main" id="{CBFB2E58-D494-45FB-840F-E18A73367D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0118726-5F2C-4225-A44A-2B511716F1F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356689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59D2-A4E0-451D-A7D5-E84E6241C28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EEB674-7B1B-43E3-8626-165B40C12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D191161-AB10-497B-90D9-4F25D88A3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5FCC6B-956A-426F-B444-1D09F3AC9BAD}"/>
              </a:ext>
            </a:extLst>
          </p:cNvPr>
          <p:cNvSpPr>
            <a:spLocks noGrp="1"/>
          </p:cNvSpPr>
          <p:nvPr>
            <p:ph type="dt" sz="half" idx="10"/>
          </p:nvPr>
        </p:nvSpPr>
        <p:spPr/>
        <p:txBody>
          <a:bodyPr/>
          <a:lstStyle/>
          <a:p>
            <a:fld id="{4600DA1E-F695-4F02-9561-813ED2F4954E}" type="datetime1">
              <a:rPr lang="en-SG" smtClean="0"/>
              <a:t>26/9/2021</a:t>
            </a:fld>
            <a:endParaRPr lang="en-SG" dirty="0"/>
          </a:p>
        </p:txBody>
      </p:sp>
      <p:sp>
        <p:nvSpPr>
          <p:cNvPr id="6" name="Footer Placeholder 5">
            <a:extLst>
              <a:ext uri="{FF2B5EF4-FFF2-40B4-BE49-F238E27FC236}">
                <a16:creationId xmlns:a16="http://schemas.microsoft.com/office/drawing/2014/main" id="{FF88814D-D42B-40AB-B03E-AD88EB170646}"/>
              </a:ext>
            </a:extLst>
          </p:cNvPr>
          <p:cNvSpPr>
            <a:spLocks noGrp="1"/>
          </p:cNvSpPr>
          <p:nvPr>
            <p:ph type="ftr" sz="quarter" idx="11"/>
          </p:nvPr>
        </p:nvSpPr>
        <p:spPr/>
        <p:txBody>
          <a:bodyPr/>
          <a:lstStyle/>
          <a:p>
            <a:r>
              <a:rPr lang="en-SG"/>
              <a:t>SJL/2122S1/CS1101S/4J</a:t>
            </a:r>
            <a:endParaRPr lang="en-SG" dirty="0"/>
          </a:p>
        </p:txBody>
      </p:sp>
      <p:sp>
        <p:nvSpPr>
          <p:cNvPr id="7" name="Slide Number Placeholder 6">
            <a:extLst>
              <a:ext uri="{FF2B5EF4-FFF2-40B4-BE49-F238E27FC236}">
                <a16:creationId xmlns:a16="http://schemas.microsoft.com/office/drawing/2014/main" id="{9C6421FA-8A95-40FC-B3B1-E0AE57FCB618}"/>
              </a:ext>
            </a:extLst>
          </p:cNvPr>
          <p:cNvSpPr>
            <a:spLocks noGrp="1"/>
          </p:cNvSpPr>
          <p:nvPr>
            <p:ph type="sldNum" sz="quarter" idx="12"/>
          </p:nvPr>
        </p:nvSpPr>
        <p:spPr/>
        <p:txBody>
          <a:bodyPr/>
          <a:lstStyle/>
          <a:p>
            <a:fld id="{04A9AAEA-7081-4BCC-A862-1D5154AE1B90}" type="slidenum">
              <a:rPr lang="en-SG" smtClean="0"/>
              <a:t>‹#›</a:t>
            </a:fld>
            <a:endParaRPr lang="en-SG" dirty="0"/>
          </a:p>
        </p:txBody>
      </p:sp>
    </p:spTree>
    <p:extLst>
      <p:ext uri="{BB962C8B-B14F-4D97-AF65-F5344CB8AC3E}">
        <p14:creationId xmlns:p14="http://schemas.microsoft.com/office/powerpoint/2010/main" val="69799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BADD-2C33-4871-A0F9-5A22E9B6D7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3C9010-61DB-4997-A83D-3103956C3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49394-7773-48A5-B7C3-4E5FD3465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D2ED675-EEBC-4827-8E1E-12D0E19D6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45E33-E4C4-4823-830A-CCAD44E63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1508E77-483E-41A4-A7D5-7B1FE2AD97E8}"/>
              </a:ext>
            </a:extLst>
          </p:cNvPr>
          <p:cNvSpPr>
            <a:spLocks noGrp="1"/>
          </p:cNvSpPr>
          <p:nvPr>
            <p:ph type="dt" sz="half" idx="10"/>
          </p:nvPr>
        </p:nvSpPr>
        <p:spPr/>
        <p:txBody>
          <a:bodyPr/>
          <a:lstStyle/>
          <a:p>
            <a:fld id="{3F073D7B-4E21-41A6-ADBE-C11E82D93972}" type="datetime1">
              <a:rPr lang="en-SG" smtClean="0"/>
              <a:t>26/9/2021</a:t>
            </a:fld>
            <a:endParaRPr lang="en-SG"/>
          </a:p>
        </p:txBody>
      </p:sp>
      <p:sp>
        <p:nvSpPr>
          <p:cNvPr id="8" name="Footer Placeholder 7">
            <a:extLst>
              <a:ext uri="{FF2B5EF4-FFF2-40B4-BE49-F238E27FC236}">
                <a16:creationId xmlns:a16="http://schemas.microsoft.com/office/drawing/2014/main" id="{54B7608A-9B0E-419C-AAEB-680B2D62639B}"/>
              </a:ext>
            </a:extLst>
          </p:cNvPr>
          <p:cNvSpPr>
            <a:spLocks noGrp="1"/>
          </p:cNvSpPr>
          <p:nvPr>
            <p:ph type="ftr" sz="quarter" idx="11"/>
          </p:nvPr>
        </p:nvSpPr>
        <p:spPr/>
        <p:txBody>
          <a:bodyPr/>
          <a:lstStyle/>
          <a:p>
            <a:r>
              <a:rPr lang="en-SG"/>
              <a:t>SJL/2122S1/CS1101S/4J</a:t>
            </a:r>
          </a:p>
        </p:txBody>
      </p:sp>
      <p:sp>
        <p:nvSpPr>
          <p:cNvPr id="9" name="Slide Number Placeholder 8">
            <a:extLst>
              <a:ext uri="{FF2B5EF4-FFF2-40B4-BE49-F238E27FC236}">
                <a16:creationId xmlns:a16="http://schemas.microsoft.com/office/drawing/2014/main" id="{A0A379D7-52B5-4E98-B08B-938B66538832}"/>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421267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6190-AC7C-4933-9635-81E1E391E0F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CCDCD3C-5430-44DB-A766-70ACE66E0B11}"/>
              </a:ext>
            </a:extLst>
          </p:cNvPr>
          <p:cNvSpPr>
            <a:spLocks noGrp="1"/>
          </p:cNvSpPr>
          <p:nvPr>
            <p:ph type="dt" sz="half" idx="10"/>
          </p:nvPr>
        </p:nvSpPr>
        <p:spPr/>
        <p:txBody>
          <a:bodyPr/>
          <a:lstStyle/>
          <a:p>
            <a:fld id="{50D89136-9AA0-482C-B065-CA659672B227}" type="datetime1">
              <a:rPr lang="en-SG" smtClean="0"/>
              <a:t>26/9/2021</a:t>
            </a:fld>
            <a:endParaRPr lang="en-SG"/>
          </a:p>
        </p:txBody>
      </p:sp>
      <p:sp>
        <p:nvSpPr>
          <p:cNvPr id="4" name="Footer Placeholder 3">
            <a:extLst>
              <a:ext uri="{FF2B5EF4-FFF2-40B4-BE49-F238E27FC236}">
                <a16:creationId xmlns:a16="http://schemas.microsoft.com/office/drawing/2014/main" id="{6E55D510-054A-48AA-980B-82B440CEEE79}"/>
              </a:ext>
            </a:extLst>
          </p:cNvPr>
          <p:cNvSpPr>
            <a:spLocks noGrp="1"/>
          </p:cNvSpPr>
          <p:nvPr>
            <p:ph type="ftr" sz="quarter" idx="11"/>
          </p:nvPr>
        </p:nvSpPr>
        <p:spPr/>
        <p:txBody>
          <a:bodyPr/>
          <a:lstStyle/>
          <a:p>
            <a:r>
              <a:rPr lang="en-SG"/>
              <a:t>SJL/2122S1/CS1101S/4J</a:t>
            </a:r>
          </a:p>
        </p:txBody>
      </p:sp>
      <p:sp>
        <p:nvSpPr>
          <p:cNvPr id="5" name="Slide Number Placeholder 4">
            <a:extLst>
              <a:ext uri="{FF2B5EF4-FFF2-40B4-BE49-F238E27FC236}">
                <a16:creationId xmlns:a16="http://schemas.microsoft.com/office/drawing/2014/main" id="{1AE1C973-CD16-4BEE-942C-5F4C7E3F6AB9}"/>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838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37B10-9591-4C33-B5F9-C3C2652EE16D}"/>
              </a:ext>
            </a:extLst>
          </p:cNvPr>
          <p:cNvSpPr>
            <a:spLocks noGrp="1"/>
          </p:cNvSpPr>
          <p:nvPr>
            <p:ph type="dt" sz="half" idx="10"/>
          </p:nvPr>
        </p:nvSpPr>
        <p:spPr/>
        <p:txBody>
          <a:bodyPr/>
          <a:lstStyle/>
          <a:p>
            <a:fld id="{CAA20916-D307-4776-9AFA-08DD2FCF2B02}" type="datetime1">
              <a:rPr lang="en-SG" smtClean="0"/>
              <a:t>26/9/2021</a:t>
            </a:fld>
            <a:endParaRPr lang="en-SG"/>
          </a:p>
        </p:txBody>
      </p:sp>
      <p:sp>
        <p:nvSpPr>
          <p:cNvPr id="3" name="Footer Placeholder 2">
            <a:extLst>
              <a:ext uri="{FF2B5EF4-FFF2-40B4-BE49-F238E27FC236}">
                <a16:creationId xmlns:a16="http://schemas.microsoft.com/office/drawing/2014/main" id="{FE2B98A0-307D-4B73-9A3C-B6EBE1E3EBC4}"/>
              </a:ext>
            </a:extLst>
          </p:cNvPr>
          <p:cNvSpPr>
            <a:spLocks noGrp="1"/>
          </p:cNvSpPr>
          <p:nvPr>
            <p:ph type="ftr" sz="quarter" idx="11"/>
          </p:nvPr>
        </p:nvSpPr>
        <p:spPr/>
        <p:txBody>
          <a:bodyPr/>
          <a:lstStyle/>
          <a:p>
            <a:r>
              <a:rPr lang="en-SG"/>
              <a:t>SJL/2122S1/CS1101S/4J</a:t>
            </a:r>
          </a:p>
        </p:txBody>
      </p:sp>
      <p:sp>
        <p:nvSpPr>
          <p:cNvPr id="4" name="Slide Number Placeholder 3">
            <a:extLst>
              <a:ext uri="{FF2B5EF4-FFF2-40B4-BE49-F238E27FC236}">
                <a16:creationId xmlns:a16="http://schemas.microsoft.com/office/drawing/2014/main" id="{0188A620-2A2B-47A0-82B7-EB36CDB826A1}"/>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194424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E681-8F4C-4BF5-AF62-5F3411AC1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97B66EE-9660-48FF-A3BC-B003643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DF1BA91-D7F3-4987-A47B-AED417E7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CECD-23C4-4ECC-A62F-AD82A082D76A}"/>
              </a:ext>
            </a:extLst>
          </p:cNvPr>
          <p:cNvSpPr>
            <a:spLocks noGrp="1"/>
          </p:cNvSpPr>
          <p:nvPr>
            <p:ph type="dt" sz="half" idx="10"/>
          </p:nvPr>
        </p:nvSpPr>
        <p:spPr/>
        <p:txBody>
          <a:bodyPr/>
          <a:lstStyle/>
          <a:p>
            <a:fld id="{1B9C76FB-1E42-4829-B229-BE6281CBD8A2}" type="datetime1">
              <a:rPr lang="en-SG" smtClean="0"/>
              <a:t>26/9/2021</a:t>
            </a:fld>
            <a:endParaRPr lang="en-SG"/>
          </a:p>
        </p:txBody>
      </p:sp>
      <p:sp>
        <p:nvSpPr>
          <p:cNvPr id="6" name="Footer Placeholder 5">
            <a:extLst>
              <a:ext uri="{FF2B5EF4-FFF2-40B4-BE49-F238E27FC236}">
                <a16:creationId xmlns:a16="http://schemas.microsoft.com/office/drawing/2014/main" id="{2FAC186D-A2E0-4056-916B-D3FAD59531A4}"/>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4B3C366C-42A6-4B9B-9CAD-4CDA6289CDFA}"/>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76964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6F5A-56A7-467D-9656-B4DD9D829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050340-09F3-4317-A0D2-8AC2D110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195A792-AF30-4023-8B2E-7600AFB2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7393C-2ACD-4509-80D7-5F5C9C18D071}"/>
              </a:ext>
            </a:extLst>
          </p:cNvPr>
          <p:cNvSpPr>
            <a:spLocks noGrp="1"/>
          </p:cNvSpPr>
          <p:nvPr>
            <p:ph type="dt" sz="half" idx="10"/>
          </p:nvPr>
        </p:nvSpPr>
        <p:spPr/>
        <p:txBody>
          <a:bodyPr/>
          <a:lstStyle/>
          <a:p>
            <a:fld id="{CE064ACB-84AE-413A-91F9-0B02769B2811}" type="datetime1">
              <a:rPr lang="en-SG" smtClean="0"/>
              <a:t>26/9/2021</a:t>
            </a:fld>
            <a:endParaRPr lang="en-SG"/>
          </a:p>
        </p:txBody>
      </p:sp>
      <p:sp>
        <p:nvSpPr>
          <p:cNvPr id="6" name="Footer Placeholder 5">
            <a:extLst>
              <a:ext uri="{FF2B5EF4-FFF2-40B4-BE49-F238E27FC236}">
                <a16:creationId xmlns:a16="http://schemas.microsoft.com/office/drawing/2014/main" id="{8E72A0ED-6331-4442-A4C3-398137D06EB7}"/>
              </a:ext>
            </a:extLst>
          </p:cNvPr>
          <p:cNvSpPr>
            <a:spLocks noGrp="1"/>
          </p:cNvSpPr>
          <p:nvPr>
            <p:ph type="ftr" sz="quarter" idx="11"/>
          </p:nvPr>
        </p:nvSpPr>
        <p:spPr/>
        <p:txBody>
          <a:bodyPr/>
          <a:lstStyle/>
          <a:p>
            <a:r>
              <a:rPr lang="en-SG"/>
              <a:t>SJL/2122S1/CS1101S/4J</a:t>
            </a:r>
          </a:p>
        </p:txBody>
      </p:sp>
      <p:sp>
        <p:nvSpPr>
          <p:cNvPr id="7" name="Slide Number Placeholder 6">
            <a:extLst>
              <a:ext uri="{FF2B5EF4-FFF2-40B4-BE49-F238E27FC236}">
                <a16:creationId xmlns:a16="http://schemas.microsoft.com/office/drawing/2014/main" id="{81A8096D-383A-4A15-AFE4-3E6FBE31753E}"/>
              </a:ext>
            </a:extLst>
          </p:cNvPr>
          <p:cNvSpPr>
            <a:spLocks noGrp="1"/>
          </p:cNvSpPr>
          <p:nvPr>
            <p:ph type="sldNum" sz="quarter" idx="12"/>
          </p:nvPr>
        </p:nvSpPr>
        <p:spPr/>
        <p:txBody>
          <a:bodyPr/>
          <a:lstStyle/>
          <a:p>
            <a:fld id="{04A9AAEA-7081-4BCC-A862-1D5154AE1B90}" type="slidenum">
              <a:rPr lang="en-SG" smtClean="0"/>
              <a:t>‹#›</a:t>
            </a:fld>
            <a:endParaRPr lang="en-SG"/>
          </a:p>
        </p:txBody>
      </p:sp>
    </p:spTree>
    <p:extLst>
      <p:ext uri="{BB962C8B-B14F-4D97-AF65-F5344CB8AC3E}">
        <p14:creationId xmlns:p14="http://schemas.microsoft.com/office/powerpoint/2010/main" val="290079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CF000-023A-493A-BF8E-0A61DFAA2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989F12B2-1CEE-499D-936C-4858DEBD4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24A63264-6827-4D3E-ACBC-39A770098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8E6B-B8A1-470A-82A9-B38A84C7B6B4}" type="datetime1">
              <a:rPr lang="en-SG" smtClean="0"/>
              <a:t>26/9/2021</a:t>
            </a:fld>
            <a:endParaRPr lang="en-SG"/>
          </a:p>
        </p:txBody>
      </p:sp>
      <p:sp>
        <p:nvSpPr>
          <p:cNvPr id="5" name="Footer Placeholder 4">
            <a:extLst>
              <a:ext uri="{FF2B5EF4-FFF2-40B4-BE49-F238E27FC236}">
                <a16:creationId xmlns:a16="http://schemas.microsoft.com/office/drawing/2014/main" id="{ECE83C82-207B-45FA-BC11-6AA7962BE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SJL/2122S1/CS1101S/4J</a:t>
            </a:r>
          </a:p>
        </p:txBody>
      </p:sp>
      <p:sp>
        <p:nvSpPr>
          <p:cNvPr id="6" name="Slide Number Placeholder 5">
            <a:extLst>
              <a:ext uri="{FF2B5EF4-FFF2-40B4-BE49-F238E27FC236}">
                <a16:creationId xmlns:a16="http://schemas.microsoft.com/office/drawing/2014/main" id="{117BD140-58DF-410A-8513-726EB7CC0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AEA-7081-4BCC-A862-1D5154AE1B90}" type="slidenum">
              <a:rPr lang="en-SG" smtClean="0"/>
              <a:t>‹#›</a:t>
            </a:fld>
            <a:endParaRPr lang="en-SG"/>
          </a:p>
        </p:txBody>
      </p:sp>
      <p:pic>
        <p:nvPicPr>
          <p:cNvPr id="8" name="Picture 2" descr="A webapp designed to understand behaviour | JIN Design">
            <a:extLst>
              <a:ext uri="{FF2B5EF4-FFF2-40B4-BE49-F238E27FC236}">
                <a16:creationId xmlns:a16="http://schemas.microsoft.com/office/drawing/2014/main" id="{8A4BEB15-D446-404F-9B70-CF653513E6B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6098" y="90037"/>
            <a:ext cx="2120098" cy="848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1101S | Facebook">
            <a:extLst>
              <a:ext uri="{FF2B5EF4-FFF2-40B4-BE49-F238E27FC236}">
                <a16:creationId xmlns:a16="http://schemas.microsoft.com/office/drawing/2014/main" id="{4C394B37-629C-4E44-84EF-FFC8AE923A4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009522" y="64246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fontScale="90000"/>
          </a:bodyPr>
          <a:lstStyle/>
          <a:p>
            <a:r>
              <a:rPr lang="en-SG" dirty="0"/>
              <a:t>CS1101S Studio Session </a:t>
            </a:r>
            <a:br>
              <a:rPr lang="en-SG" dirty="0"/>
            </a:br>
            <a:r>
              <a:rPr lang="en-SG" dirty="0"/>
              <a:t>Week 7</a:t>
            </a:r>
            <a:br>
              <a:rPr lang="en-SG" dirty="0"/>
            </a:br>
            <a:r>
              <a:rPr lang="en-SG" dirty="0"/>
              <a:t>Revision</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r>
              <a:rPr lang="en-SG" dirty="0"/>
              <a:t>Simon Julian Lauw</a:t>
            </a:r>
          </a:p>
          <a:p>
            <a:r>
              <a:rPr lang="en-SG" b="1" i="1" dirty="0"/>
              <a:t>Full Info &gt; simonjulianl.github.io </a:t>
            </a:r>
          </a:p>
          <a:p>
            <a:r>
              <a:rPr lang="en-SG" dirty="0"/>
              <a:t>21 September 2021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26/9/2021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
        <p:nvSpPr>
          <p:cNvPr id="9" name="Subtitle 2">
            <a:extLst>
              <a:ext uri="{FF2B5EF4-FFF2-40B4-BE49-F238E27FC236}">
                <a16:creationId xmlns:a16="http://schemas.microsoft.com/office/drawing/2014/main" id="{0CEF31F7-28D0-4AEB-95CD-79AE81100673}"/>
              </a:ext>
            </a:extLst>
          </p:cNvPr>
          <p:cNvSpPr txBox="1">
            <a:spLocks/>
          </p:cNvSpPr>
          <p:nvPr/>
        </p:nvSpPr>
        <p:spPr>
          <a:xfrm>
            <a:off x="829322" y="57453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390601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54E2-1251-4BA8-9463-4BD99F6996AB}"/>
              </a:ext>
            </a:extLst>
          </p:cNvPr>
          <p:cNvSpPr>
            <a:spLocks noGrp="1"/>
          </p:cNvSpPr>
          <p:nvPr>
            <p:ph type="title"/>
          </p:nvPr>
        </p:nvSpPr>
        <p:spPr/>
        <p:txBody>
          <a:bodyPr/>
          <a:lstStyle/>
          <a:p>
            <a:r>
              <a:rPr lang="en-SG" dirty="0"/>
              <a:t>Order of Growth </a:t>
            </a:r>
          </a:p>
        </p:txBody>
      </p:sp>
      <p:sp>
        <p:nvSpPr>
          <p:cNvPr id="3" name="Content Placeholder 2">
            <a:extLst>
              <a:ext uri="{FF2B5EF4-FFF2-40B4-BE49-F238E27FC236}">
                <a16:creationId xmlns:a16="http://schemas.microsoft.com/office/drawing/2014/main" id="{CD4CEFDE-21F3-4905-890A-9DEC2DF30DDA}"/>
              </a:ext>
            </a:extLst>
          </p:cNvPr>
          <p:cNvSpPr>
            <a:spLocks noGrp="1"/>
          </p:cNvSpPr>
          <p:nvPr>
            <p:ph idx="1"/>
          </p:nvPr>
        </p:nvSpPr>
        <p:spPr/>
        <p:txBody>
          <a:bodyPr/>
          <a:lstStyle/>
          <a:p>
            <a:r>
              <a:rPr lang="en-SG" dirty="0"/>
              <a:t>What is the order of growth (time complexity and space complexity) of this function ? </a:t>
            </a:r>
          </a:p>
        </p:txBody>
      </p:sp>
      <p:sp>
        <p:nvSpPr>
          <p:cNvPr id="4" name="Date Placeholder 3">
            <a:extLst>
              <a:ext uri="{FF2B5EF4-FFF2-40B4-BE49-F238E27FC236}">
                <a16:creationId xmlns:a16="http://schemas.microsoft.com/office/drawing/2014/main" id="{A32F0281-EE57-47AA-8B39-D5CDB8E456E7}"/>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8123F816-C298-4D8A-BF4B-280C8F745FB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3F310AD1-CC86-47D8-A13F-D2967DFE63EB}"/>
              </a:ext>
            </a:extLst>
          </p:cNvPr>
          <p:cNvSpPr>
            <a:spLocks noGrp="1"/>
          </p:cNvSpPr>
          <p:nvPr>
            <p:ph type="sldNum" sz="quarter" idx="12"/>
          </p:nvPr>
        </p:nvSpPr>
        <p:spPr/>
        <p:txBody>
          <a:bodyPr/>
          <a:lstStyle/>
          <a:p>
            <a:fld id="{04A9AAEA-7081-4BCC-A862-1D5154AE1B90}" type="slidenum">
              <a:rPr lang="en-SG" smtClean="0"/>
              <a:t>10</a:t>
            </a:fld>
            <a:endParaRPr lang="en-SG"/>
          </a:p>
        </p:txBody>
      </p:sp>
      <p:pic>
        <p:nvPicPr>
          <p:cNvPr id="10" name="Picture 9">
            <a:extLst>
              <a:ext uri="{FF2B5EF4-FFF2-40B4-BE49-F238E27FC236}">
                <a16:creationId xmlns:a16="http://schemas.microsoft.com/office/drawing/2014/main" id="{FF49AA17-311D-4385-8790-A107A001FCD2}"/>
              </a:ext>
            </a:extLst>
          </p:cNvPr>
          <p:cNvPicPr>
            <a:picLocks noChangeAspect="1"/>
          </p:cNvPicPr>
          <p:nvPr/>
        </p:nvPicPr>
        <p:blipFill>
          <a:blip r:embed="rId2"/>
          <a:stretch>
            <a:fillRect/>
          </a:stretch>
        </p:blipFill>
        <p:spPr>
          <a:xfrm>
            <a:off x="2308847" y="2880977"/>
            <a:ext cx="7240010" cy="2610214"/>
          </a:xfrm>
          <a:prstGeom prst="rect">
            <a:avLst/>
          </a:prstGeom>
        </p:spPr>
      </p:pic>
    </p:spTree>
    <p:extLst>
      <p:ext uri="{BB962C8B-B14F-4D97-AF65-F5344CB8AC3E}">
        <p14:creationId xmlns:p14="http://schemas.microsoft.com/office/powerpoint/2010/main" val="81837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E491-3D82-4F99-A851-D8F9BE9668CC}"/>
              </a:ext>
            </a:extLst>
          </p:cNvPr>
          <p:cNvSpPr>
            <a:spLocks noGrp="1"/>
          </p:cNvSpPr>
          <p:nvPr>
            <p:ph type="title"/>
          </p:nvPr>
        </p:nvSpPr>
        <p:spPr/>
        <p:txBody>
          <a:bodyPr/>
          <a:lstStyle/>
          <a:p>
            <a:r>
              <a:rPr lang="en-SG" dirty="0"/>
              <a:t>Box and Pointer for map and accumulate </a:t>
            </a:r>
          </a:p>
        </p:txBody>
      </p:sp>
      <p:sp>
        <p:nvSpPr>
          <p:cNvPr id="3" name="Content Placeholder 2">
            <a:extLst>
              <a:ext uri="{FF2B5EF4-FFF2-40B4-BE49-F238E27FC236}">
                <a16:creationId xmlns:a16="http://schemas.microsoft.com/office/drawing/2014/main" id="{F22B9BE0-B40E-4A24-AB2E-F39ABA2DC821}"/>
              </a:ext>
            </a:extLst>
          </p:cNvPr>
          <p:cNvSpPr>
            <a:spLocks noGrp="1"/>
          </p:cNvSpPr>
          <p:nvPr>
            <p:ph idx="1"/>
          </p:nvPr>
        </p:nvSpPr>
        <p:spPr/>
        <p:txBody>
          <a:bodyPr/>
          <a:lstStyle/>
          <a:p>
            <a:r>
              <a:rPr lang="en-SG" dirty="0"/>
              <a:t>1. The key idea is, for map, try to iterate like a map, every iteration create a new node where the content of the node is specified by the function supplied to the map </a:t>
            </a:r>
          </a:p>
          <a:p>
            <a:endParaRPr lang="en-SG" dirty="0"/>
          </a:p>
          <a:p>
            <a:endParaRPr lang="en-SG" dirty="0"/>
          </a:p>
          <a:p>
            <a:r>
              <a:rPr lang="en-SG" dirty="0"/>
              <a:t>2. For accumulate, unfortunately, you need to trace the code using the tree method that I have taught you before</a:t>
            </a:r>
          </a:p>
          <a:p>
            <a:pPr marL="0" indent="0">
              <a:buNone/>
            </a:pPr>
            <a:endParaRPr lang="en-SG" dirty="0"/>
          </a:p>
        </p:txBody>
      </p:sp>
      <p:sp>
        <p:nvSpPr>
          <p:cNvPr id="4" name="Date Placeholder 3">
            <a:extLst>
              <a:ext uri="{FF2B5EF4-FFF2-40B4-BE49-F238E27FC236}">
                <a16:creationId xmlns:a16="http://schemas.microsoft.com/office/drawing/2014/main" id="{6C7BFC38-93E2-4A31-AE93-FDA7A478BD85}"/>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EA1C1FEA-186C-43B6-995A-1B78E7CD0295}"/>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CC042AF1-7428-483B-A219-98B6282E681B}"/>
              </a:ext>
            </a:extLst>
          </p:cNvPr>
          <p:cNvSpPr>
            <a:spLocks noGrp="1"/>
          </p:cNvSpPr>
          <p:nvPr>
            <p:ph type="sldNum" sz="quarter" idx="12"/>
          </p:nvPr>
        </p:nvSpPr>
        <p:spPr/>
        <p:txBody>
          <a:bodyPr/>
          <a:lstStyle/>
          <a:p>
            <a:fld id="{04A9AAEA-7081-4BCC-A862-1D5154AE1B90}" type="slidenum">
              <a:rPr lang="en-SG" smtClean="0"/>
              <a:t>11</a:t>
            </a:fld>
            <a:endParaRPr lang="en-SG"/>
          </a:p>
        </p:txBody>
      </p:sp>
      <p:pic>
        <p:nvPicPr>
          <p:cNvPr id="14" name="Picture 13">
            <a:extLst>
              <a:ext uri="{FF2B5EF4-FFF2-40B4-BE49-F238E27FC236}">
                <a16:creationId xmlns:a16="http://schemas.microsoft.com/office/drawing/2014/main" id="{6E77278B-A7F3-4EF7-94F1-763B494F94CE}"/>
              </a:ext>
            </a:extLst>
          </p:cNvPr>
          <p:cNvPicPr>
            <a:picLocks noChangeAspect="1"/>
          </p:cNvPicPr>
          <p:nvPr/>
        </p:nvPicPr>
        <p:blipFill>
          <a:blip r:embed="rId2"/>
          <a:stretch>
            <a:fillRect/>
          </a:stretch>
        </p:blipFill>
        <p:spPr>
          <a:xfrm>
            <a:off x="997353" y="3192415"/>
            <a:ext cx="4563112" cy="857370"/>
          </a:xfrm>
          <a:prstGeom prst="rect">
            <a:avLst/>
          </a:prstGeom>
        </p:spPr>
      </p:pic>
      <p:pic>
        <p:nvPicPr>
          <p:cNvPr id="16" name="Picture 15">
            <a:extLst>
              <a:ext uri="{FF2B5EF4-FFF2-40B4-BE49-F238E27FC236}">
                <a16:creationId xmlns:a16="http://schemas.microsoft.com/office/drawing/2014/main" id="{5B98F8E4-53AE-4B27-915E-FF7DB9B8592F}"/>
              </a:ext>
            </a:extLst>
          </p:cNvPr>
          <p:cNvPicPr>
            <a:picLocks noChangeAspect="1"/>
          </p:cNvPicPr>
          <p:nvPr/>
        </p:nvPicPr>
        <p:blipFill>
          <a:blip r:embed="rId3"/>
          <a:stretch>
            <a:fillRect/>
          </a:stretch>
        </p:blipFill>
        <p:spPr>
          <a:xfrm>
            <a:off x="997353" y="5131730"/>
            <a:ext cx="9326277" cy="733527"/>
          </a:xfrm>
          <a:prstGeom prst="rect">
            <a:avLst/>
          </a:prstGeom>
        </p:spPr>
      </p:pic>
    </p:spTree>
    <p:extLst>
      <p:ext uri="{BB962C8B-B14F-4D97-AF65-F5344CB8AC3E}">
        <p14:creationId xmlns:p14="http://schemas.microsoft.com/office/powerpoint/2010/main" val="403821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6C54-B814-4C84-8EBB-C2F4D0FF73B6}"/>
              </a:ext>
            </a:extLst>
          </p:cNvPr>
          <p:cNvSpPr>
            <a:spLocks noGrp="1"/>
          </p:cNvSpPr>
          <p:nvPr>
            <p:ph type="ctrTitle"/>
          </p:nvPr>
        </p:nvSpPr>
        <p:spPr/>
        <p:txBody>
          <a:bodyPr>
            <a:normAutofit/>
          </a:bodyPr>
          <a:lstStyle/>
          <a:p>
            <a:br>
              <a:rPr lang="en-SG" dirty="0"/>
            </a:br>
            <a:r>
              <a:rPr lang="en-SG" dirty="0"/>
              <a:t>Questions</a:t>
            </a:r>
          </a:p>
        </p:txBody>
      </p:sp>
      <p:sp>
        <p:nvSpPr>
          <p:cNvPr id="3" name="Subtitle 2">
            <a:extLst>
              <a:ext uri="{FF2B5EF4-FFF2-40B4-BE49-F238E27FC236}">
                <a16:creationId xmlns:a16="http://schemas.microsoft.com/office/drawing/2014/main" id="{2CFA03A5-454B-4B3B-9385-BA9380883294}"/>
              </a:ext>
            </a:extLst>
          </p:cNvPr>
          <p:cNvSpPr>
            <a:spLocks noGrp="1"/>
          </p:cNvSpPr>
          <p:nvPr>
            <p:ph type="subTitle" idx="1"/>
          </p:nvPr>
        </p:nvSpPr>
        <p:spPr/>
        <p:txBody>
          <a:bodyPr/>
          <a:lstStyle/>
          <a:p>
            <a:r>
              <a:rPr lang="en-SG" dirty="0"/>
              <a:t>If not, I have a list of questions for you guys to try and test your understanding </a:t>
            </a:r>
          </a:p>
        </p:txBody>
      </p:sp>
      <p:sp>
        <p:nvSpPr>
          <p:cNvPr id="4" name="Date Placeholder 3">
            <a:extLst>
              <a:ext uri="{FF2B5EF4-FFF2-40B4-BE49-F238E27FC236}">
                <a16:creationId xmlns:a16="http://schemas.microsoft.com/office/drawing/2014/main" id="{AFB9D4FF-52DD-49E8-8CFE-F066F1877217}"/>
              </a:ext>
            </a:extLst>
          </p:cNvPr>
          <p:cNvSpPr>
            <a:spLocks noGrp="1"/>
          </p:cNvSpPr>
          <p:nvPr>
            <p:ph type="dt" sz="half" idx="10"/>
          </p:nvPr>
        </p:nvSpPr>
        <p:spPr/>
        <p:txBody>
          <a:bodyPr/>
          <a:lstStyle/>
          <a:p>
            <a:fld id="{3FAA8F24-F945-4A4B-9851-29C3226539AE}" type="datetime1">
              <a:rPr lang="en-SG" smtClean="0"/>
              <a:t>26/9/2021</a:t>
            </a:fld>
            <a:endParaRPr lang="en-SG" dirty="0"/>
          </a:p>
        </p:txBody>
      </p:sp>
      <p:sp>
        <p:nvSpPr>
          <p:cNvPr id="5" name="Footer Placeholder 4">
            <a:extLst>
              <a:ext uri="{FF2B5EF4-FFF2-40B4-BE49-F238E27FC236}">
                <a16:creationId xmlns:a16="http://schemas.microsoft.com/office/drawing/2014/main" id="{CA7B39D2-1963-4C25-915B-87691A3195FA}"/>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3A7025DD-2216-452D-AB2F-B8AB703F816C}"/>
              </a:ext>
            </a:extLst>
          </p:cNvPr>
          <p:cNvSpPr>
            <a:spLocks noGrp="1"/>
          </p:cNvSpPr>
          <p:nvPr>
            <p:ph type="sldNum" sz="quarter" idx="12"/>
          </p:nvPr>
        </p:nvSpPr>
        <p:spPr/>
        <p:txBody>
          <a:bodyPr/>
          <a:lstStyle/>
          <a:p>
            <a:r>
              <a:rPr lang="en-SG" dirty="0"/>
              <a:t>1</a:t>
            </a:r>
          </a:p>
        </p:txBody>
      </p:sp>
      <p:sp>
        <p:nvSpPr>
          <p:cNvPr id="7" name="Subtitle 2">
            <a:extLst>
              <a:ext uri="{FF2B5EF4-FFF2-40B4-BE49-F238E27FC236}">
                <a16:creationId xmlns:a16="http://schemas.microsoft.com/office/drawing/2014/main" id="{A42B71B4-0241-40D7-84EE-46D56D340FAB}"/>
              </a:ext>
            </a:extLst>
          </p:cNvPr>
          <p:cNvSpPr txBox="1">
            <a:spLocks/>
          </p:cNvSpPr>
          <p:nvPr/>
        </p:nvSpPr>
        <p:spPr>
          <a:xfrm>
            <a:off x="676922" y="5592932"/>
            <a:ext cx="10676878" cy="763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SG" sz="1100" b="1" i="1" dirty="0"/>
          </a:p>
        </p:txBody>
      </p:sp>
    </p:spTree>
    <p:extLst>
      <p:ext uri="{BB962C8B-B14F-4D97-AF65-F5344CB8AC3E}">
        <p14:creationId xmlns:p14="http://schemas.microsoft.com/office/powerpoint/2010/main" val="294575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D9F-4C9B-4030-96B8-B00169E86BA1}"/>
              </a:ext>
            </a:extLst>
          </p:cNvPr>
          <p:cNvSpPr>
            <a:spLocks noGrp="1"/>
          </p:cNvSpPr>
          <p:nvPr>
            <p:ph type="title"/>
          </p:nvPr>
        </p:nvSpPr>
        <p:spPr/>
        <p:txBody>
          <a:bodyPr/>
          <a:lstStyle/>
          <a:p>
            <a:r>
              <a:rPr lang="en-SG" dirty="0"/>
              <a:t>Table of Contents </a:t>
            </a:r>
          </a:p>
        </p:txBody>
      </p:sp>
      <p:graphicFrame>
        <p:nvGraphicFramePr>
          <p:cNvPr id="10" name="Content Placeholder 2">
            <a:extLst>
              <a:ext uri="{FF2B5EF4-FFF2-40B4-BE49-F238E27FC236}">
                <a16:creationId xmlns:a16="http://schemas.microsoft.com/office/drawing/2014/main" id="{79047EAD-A55B-41F1-87B7-6FB5504A20D8}"/>
              </a:ext>
            </a:extLst>
          </p:cNvPr>
          <p:cNvGraphicFramePr>
            <a:graphicFrameLocks noGrp="1"/>
          </p:cNvGraphicFramePr>
          <p:nvPr>
            <p:ph idx="1"/>
            <p:extLst>
              <p:ext uri="{D42A27DB-BD31-4B8C-83A1-F6EECF244321}">
                <p14:modId xmlns:p14="http://schemas.microsoft.com/office/powerpoint/2010/main" val="9286232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FFF13C1-A27E-4C6B-AEFC-316757EF3E42}"/>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122B3ADA-C684-44D4-844A-F9E32EE72A8E}"/>
              </a:ext>
            </a:extLst>
          </p:cNvPr>
          <p:cNvSpPr>
            <a:spLocks noGrp="1"/>
          </p:cNvSpPr>
          <p:nvPr>
            <p:ph type="ftr" sz="quarter" idx="11"/>
          </p:nvPr>
        </p:nvSpPr>
        <p:spPr/>
        <p:txBody>
          <a:bodyPr/>
          <a:lstStyle/>
          <a:p>
            <a:r>
              <a:rPr lang="en-SG"/>
              <a:t>SJL/2122S1/CS1101S/4J</a:t>
            </a:r>
            <a:endParaRPr lang="en-SG" dirty="0"/>
          </a:p>
        </p:txBody>
      </p:sp>
      <p:sp>
        <p:nvSpPr>
          <p:cNvPr id="6" name="Slide Number Placeholder 5">
            <a:extLst>
              <a:ext uri="{FF2B5EF4-FFF2-40B4-BE49-F238E27FC236}">
                <a16:creationId xmlns:a16="http://schemas.microsoft.com/office/drawing/2014/main" id="{5EF9795E-ABF3-4001-9CDB-9460DF064940}"/>
              </a:ext>
            </a:extLst>
          </p:cNvPr>
          <p:cNvSpPr>
            <a:spLocks noGrp="1"/>
          </p:cNvSpPr>
          <p:nvPr>
            <p:ph type="sldNum" sz="quarter" idx="12"/>
          </p:nvPr>
        </p:nvSpPr>
        <p:spPr/>
        <p:txBody>
          <a:bodyPr/>
          <a:lstStyle/>
          <a:p>
            <a:fld id="{04A9AAEA-7081-4BCC-A862-1D5154AE1B90}" type="slidenum">
              <a:rPr lang="en-SG" smtClean="0"/>
              <a:t>2</a:t>
            </a:fld>
            <a:endParaRPr lang="en-SG"/>
          </a:p>
        </p:txBody>
      </p:sp>
    </p:spTree>
    <p:extLst>
      <p:ext uri="{BB962C8B-B14F-4D97-AF65-F5344CB8AC3E}">
        <p14:creationId xmlns:p14="http://schemas.microsoft.com/office/powerpoint/2010/main" val="182726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DC84-9C2C-4A9C-A751-1F293AABBAFE}"/>
              </a:ext>
            </a:extLst>
          </p:cNvPr>
          <p:cNvSpPr>
            <a:spLocks noGrp="1"/>
          </p:cNvSpPr>
          <p:nvPr>
            <p:ph type="title"/>
          </p:nvPr>
        </p:nvSpPr>
        <p:spPr/>
        <p:txBody>
          <a:bodyPr/>
          <a:lstStyle/>
          <a:p>
            <a:r>
              <a:rPr lang="en-SG" dirty="0"/>
              <a:t>Admin</a:t>
            </a:r>
          </a:p>
        </p:txBody>
      </p:sp>
      <p:sp>
        <p:nvSpPr>
          <p:cNvPr id="3" name="Content Placeholder 2">
            <a:extLst>
              <a:ext uri="{FF2B5EF4-FFF2-40B4-BE49-F238E27FC236}">
                <a16:creationId xmlns:a16="http://schemas.microsoft.com/office/drawing/2014/main" id="{5C1C9FCB-A046-43A1-9ECE-4FDA54F22E34}"/>
              </a:ext>
            </a:extLst>
          </p:cNvPr>
          <p:cNvSpPr>
            <a:spLocks noGrp="1"/>
          </p:cNvSpPr>
          <p:nvPr>
            <p:ph idx="1"/>
          </p:nvPr>
        </p:nvSpPr>
        <p:spPr/>
        <p:txBody>
          <a:bodyPr/>
          <a:lstStyle/>
          <a:p>
            <a:r>
              <a:rPr lang="en-SG" dirty="0"/>
              <a:t>Midterm is coming</a:t>
            </a:r>
          </a:p>
          <a:p>
            <a:pPr lvl="1"/>
            <a:r>
              <a:rPr lang="en-SG" dirty="0"/>
              <a:t>If you have not revised for it, please do it asap!</a:t>
            </a:r>
          </a:p>
          <a:p>
            <a:pPr lvl="1"/>
            <a:r>
              <a:rPr lang="en-SG" dirty="0"/>
              <a:t>If you have doubts, please consult me or pm me, or just ask in the group!</a:t>
            </a:r>
          </a:p>
          <a:p>
            <a:pPr lvl="1"/>
            <a:r>
              <a:rPr lang="en-SG" dirty="0"/>
              <a:t>Just some tips, just try to get as much marks as you can and don’t get stuck on the hard questions (meaning the median won’t be that high too)</a:t>
            </a:r>
          </a:p>
          <a:p>
            <a:pPr lvl="1"/>
            <a:r>
              <a:rPr lang="en-SG" dirty="0"/>
              <a:t>And midterm is hard! So be prepared for it </a:t>
            </a:r>
          </a:p>
        </p:txBody>
      </p:sp>
      <p:sp>
        <p:nvSpPr>
          <p:cNvPr id="4" name="Date Placeholder 3">
            <a:extLst>
              <a:ext uri="{FF2B5EF4-FFF2-40B4-BE49-F238E27FC236}">
                <a16:creationId xmlns:a16="http://schemas.microsoft.com/office/drawing/2014/main" id="{2856D20E-A4A0-4A7F-BB37-4E01A1D630D8}"/>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2940BBE7-322E-4D21-B740-25C1B7055E93}"/>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E57CED25-22AC-405E-BACE-6A4BD4F86B3E}"/>
              </a:ext>
            </a:extLst>
          </p:cNvPr>
          <p:cNvSpPr>
            <a:spLocks noGrp="1"/>
          </p:cNvSpPr>
          <p:nvPr>
            <p:ph type="sldNum" sz="quarter" idx="12"/>
          </p:nvPr>
        </p:nvSpPr>
        <p:spPr/>
        <p:txBody>
          <a:bodyPr/>
          <a:lstStyle/>
          <a:p>
            <a:fld id="{04A9AAEA-7081-4BCC-A862-1D5154AE1B90}" type="slidenum">
              <a:rPr lang="en-SG" smtClean="0"/>
              <a:t>3</a:t>
            </a:fld>
            <a:endParaRPr lang="en-SG"/>
          </a:p>
        </p:txBody>
      </p:sp>
    </p:spTree>
    <p:extLst>
      <p:ext uri="{BB962C8B-B14F-4D97-AF65-F5344CB8AC3E}">
        <p14:creationId xmlns:p14="http://schemas.microsoft.com/office/powerpoint/2010/main" val="108736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BC0D-1A52-48CF-B805-3CF03920EBD9}"/>
              </a:ext>
            </a:extLst>
          </p:cNvPr>
          <p:cNvSpPr>
            <a:spLocks noGrp="1"/>
          </p:cNvSpPr>
          <p:nvPr>
            <p:ph type="title"/>
          </p:nvPr>
        </p:nvSpPr>
        <p:spPr>
          <a:xfrm>
            <a:off x="838200" y="355600"/>
            <a:ext cx="10515600" cy="1325563"/>
          </a:xfrm>
        </p:spPr>
        <p:txBody>
          <a:bodyPr/>
          <a:lstStyle/>
          <a:p>
            <a:r>
              <a:rPr lang="en-SG" dirty="0"/>
              <a:t>Iterative Process</a:t>
            </a:r>
          </a:p>
        </p:txBody>
      </p:sp>
      <p:sp>
        <p:nvSpPr>
          <p:cNvPr id="3" name="Content Placeholder 2">
            <a:extLst>
              <a:ext uri="{FF2B5EF4-FFF2-40B4-BE49-F238E27FC236}">
                <a16:creationId xmlns:a16="http://schemas.microsoft.com/office/drawing/2014/main" id="{D40754D5-DEDA-44D5-A7CC-4803CC807DBE}"/>
              </a:ext>
            </a:extLst>
          </p:cNvPr>
          <p:cNvSpPr>
            <a:spLocks noGrp="1"/>
          </p:cNvSpPr>
          <p:nvPr>
            <p:ph idx="1"/>
          </p:nvPr>
        </p:nvSpPr>
        <p:spPr>
          <a:xfrm>
            <a:off x="838200" y="1816100"/>
            <a:ext cx="10515600" cy="4351338"/>
          </a:xfrm>
        </p:spPr>
        <p:txBody>
          <a:bodyPr/>
          <a:lstStyle/>
          <a:p>
            <a:r>
              <a:rPr lang="en-SG" sz="2400" dirty="0"/>
              <a:t>Iterative Process </a:t>
            </a:r>
          </a:p>
          <a:p>
            <a:pPr lvl="1"/>
            <a:r>
              <a:rPr lang="en-SG" sz="2000" dirty="0"/>
              <a:t>No deferred operations (that’s all) </a:t>
            </a:r>
          </a:p>
          <a:p>
            <a:pPr lvl="1"/>
            <a:r>
              <a:rPr lang="en-SG" sz="2000" dirty="0"/>
              <a:t>And usually, that means you need to accumulate the result into some sort of arguments </a:t>
            </a:r>
          </a:p>
          <a:p>
            <a:r>
              <a:rPr lang="en-SG" sz="2400" dirty="0"/>
              <a:t>Conceptually, for example when we do summation </a:t>
            </a:r>
          </a:p>
          <a:p>
            <a:pPr lvl="1"/>
            <a:r>
              <a:rPr lang="en-SG" sz="2000" dirty="0"/>
              <a:t>Recursively, sum(n) = n + sum(n – 1)</a:t>
            </a:r>
          </a:p>
          <a:p>
            <a:pPr lvl="1"/>
            <a:r>
              <a:rPr lang="en-SG" sz="2000" dirty="0"/>
              <a:t>If you unfold the summation, you get </a:t>
            </a:r>
          </a:p>
          <a:p>
            <a:pPr lvl="1"/>
            <a:r>
              <a:rPr lang="en-SG" sz="2000" dirty="0"/>
              <a:t>5 + 4 + 3 + sum(2) but 5 + 4 + 3 is something that you can compute without waiting for sum(2)</a:t>
            </a:r>
          </a:p>
          <a:p>
            <a:pPr lvl="1"/>
            <a:r>
              <a:rPr lang="en-SG" sz="2000" dirty="0"/>
              <a:t>These intermediate summations can be computed into an argument, and that’s how iterative process works </a:t>
            </a:r>
          </a:p>
          <a:p>
            <a:endParaRPr lang="en-SG" dirty="0"/>
          </a:p>
        </p:txBody>
      </p:sp>
      <p:sp>
        <p:nvSpPr>
          <p:cNvPr id="4" name="Date Placeholder 3">
            <a:extLst>
              <a:ext uri="{FF2B5EF4-FFF2-40B4-BE49-F238E27FC236}">
                <a16:creationId xmlns:a16="http://schemas.microsoft.com/office/drawing/2014/main" id="{2DBE8209-4C35-416F-8946-CDCAA6E2DDBF}"/>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F614973C-B467-4D6C-9C70-08461D7E5B2C}"/>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F108A13B-CC71-4E8C-842F-43C782A1A679}"/>
              </a:ext>
            </a:extLst>
          </p:cNvPr>
          <p:cNvSpPr>
            <a:spLocks noGrp="1"/>
          </p:cNvSpPr>
          <p:nvPr>
            <p:ph type="sldNum" sz="quarter" idx="12"/>
          </p:nvPr>
        </p:nvSpPr>
        <p:spPr/>
        <p:txBody>
          <a:bodyPr/>
          <a:lstStyle/>
          <a:p>
            <a:fld id="{04A9AAEA-7081-4BCC-A862-1D5154AE1B90}" type="slidenum">
              <a:rPr lang="en-SG" smtClean="0"/>
              <a:t>4</a:t>
            </a:fld>
            <a:endParaRPr lang="en-SG"/>
          </a:p>
        </p:txBody>
      </p:sp>
    </p:spTree>
    <p:extLst>
      <p:ext uri="{BB962C8B-B14F-4D97-AF65-F5344CB8AC3E}">
        <p14:creationId xmlns:p14="http://schemas.microsoft.com/office/powerpoint/2010/main" val="242030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74B5-AAE5-4B73-8A7C-88E8D97EAB64}"/>
              </a:ext>
            </a:extLst>
          </p:cNvPr>
          <p:cNvSpPr>
            <a:spLocks noGrp="1"/>
          </p:cNvSpPr>
          <p:nvPr>
            <p:ph type="title"/>
          </p:nvPr>
        </p:nvSpPr>
        <p:spPr/>
        <p:txBody>
          <a:bodyPr/>
          <a:lstStyle/>
          <a:p>
            <a:r>
              <a:rPr lang="en-SG" dirty="0"/>
              <a:t>Iterative Process</a:t>
            </a:r>
          </a:p>
        </p:txBody>
      </p:sp>
      <p:sp>
        <p:nvSpPr>
          <p:cNvPr id="3" name="Content Placeholder 2">
            <a:extLst>
              <a:ext uri="{FF2B5EF4-FFF2-40B4-BE49-F238E27FC236}">
                <a16:creationId xmlns:a16="http://schemas.microsoft.com/office/drawing/2014/main" id="{9977F91C-843B-40C7-ABD4-8C32CF72F94D}"/>
              </a:ext>
            </a:extLst>
          </p:cNvPr>
          <p:cNvSpPr>
            <a:spLocks noGrp="1"/>
          </p:cNvSpPr>
          <p:nvPr>
            <p:ph idx="1"/>
          </p:nvPr>
        </p:nvSpPr>
        <p:spPr/>
        <p:txBody>
          <a:bodyPr/>
          <a:lstStyle/>
          <a:p>
            <a:r>
              <a:rPr lang="en-SG" dirty="0"/>
              <a:t>But generally, the interface is still sum(n) and there is no additional parameter to store our intermediary parameter </a:t>
            </a:r>
          </a:p>
          <a:p>
            <a:r>
              <a:rPr lang="en-SG" dirty="0"/>
              <a:t>Therefore, we need a helper function to help us store those intermediate computations </a:t>
            </a:r>
          </a:p>
          <a:p>
            <a:r>
              <a:rPr lang="en-SG" dirty="0"/>
              <a:t>For example </a:t>
            </a:r>
          </a:p>
          <a:p>
            <a:endParaRPr lang="en-SG" dirty="0"/>
          </a:p>
        </p:txBody>
      </p:sp>
      <p:sp>
        <p:nvSpPr>
          <p:cNvPr id="4" name="Date Placeholder 3">
            <a:extLst>
              <a:ext uri="{FF2B5EF4-FFF2-40B4-BE49-F238E27FC236}">
                <a16:creationId xmlns:a16="http://schemas.microsoft.com/office/drawing/2014/main" id="{746F41FE-8089-4F0D-82F3-749F6450835D}"/>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07A084CA-D9D9-4B06-87E8-FCA435D6DA4E}"/>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71E201D9-E17A-4D77-B188-DB4C14CFC80B}"/>
              </a:ext>
            </a:extLst>
          </p:cNvPr>
          <p:cNvSpPr>
            <a:spLocks noGrp="1"/>
          </p:cNvSpPr>
          <p:nvPr>
            <p:ph type="sldNum" sz="quarter" idx="12"/>
          </p:nvPr>
        </p:nvSpPr>
        <p:spPr/>
        <p:txBody>
          <a:bodyPr/>
          <a:lstStyle/>
          <a:p>
            <a:fld id="{04A9AAEA-7081-4BCC-A862-1D5154AE1B90}" type="slidenum">
              <a:rPr lang="en-SG" smtClean="0"/>
              <a:t>5</a:t>
            </a:fld>
            <a:endParaRPr lang="en-SG"/>
          </a:p>
        </p:txBody>
      </p:sp>
      <p:pic>
        <p:nvPicPr>
          <p:cNvPr id="8" name="Picture 7">
            <a:extLst>
              <a:ext uri="{FF2B5EF4-FFF2-40B4-BE49-F238E27FC236}">
                <a16:creationId xmlns:a16="http://schemas.microsoft.com/office/drawing/2014/main" id="{6C0FED45-084E-43F8-AC28-0CCE6AE314AB}"/>
              </a:ext>
            </a:extLst>
          </p:cNvPr>
          <p:cNvPicPr>
            <a:picLocks noChangeAspect="1"/>
          </p:cNvPicPr>
          <p:nvPr/>
        </p:nvPicPr>
        <p:blipFill>
          <a:blip r:embed="rId2"/>
          <a:stretch>
            <a:fillRect/>
          </a:stretch>
        </p:blipFill>
        <p:spPr>
          <a:xfrm>
            <a:off x="1642457" y="4090848"/>
            <a:ext cx="8678486" cy="1991003"/>
          </a:xfrm>
          <a:prstGeom prst="rect">
            <a:avLst/>
          </a:prstGeom>
        </p:spPr>
      </p:pic>
    </p:spTree>
    <p:extLst>
      <p:ext uri="{BB962C8B-B14F-4D97-AF65-F5344CB8AC3E}">
        <p14:creationId xmlns:p14="http://schemas.microsoft.com/office/powerpoint/2010/main" val="293432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24FE-EC5C-4B32-95DD-3FB94EBFE460}"/>
              </a:ext>
            </a:extLst>
          </p:cNvPr>
          <p:cNvSpPr>
            <a:spLocks noGrp="1"/>
          </p:cNvSpPr>
          <p:nvPr>
            <p:ph type="title"/>
          </p:nvPr>
        </p:nvSpPr>
        <p:spPr/>
        <p:txBody>
          <a:bodyPr/>
          <a:lstStyle/>
          <a:p>
            <a:r>
              <a:rPr lang="en-SG" dirty="0"/>
              <a:t>Iterative Process</a:t>
            </a:r>
          </a:p>
        </p:txBody>
      </p:sp>
      <p:sp>
        <p:nvSpPr>
          <p:cNvPr id="3" name="Content Placeholder 2">
            <a:extLst>
              <a:ext uri="{FF2B5EF4-FFF2-40B4-BE49-F238E27FC236}">
                <a16:creationId xmlns:a16="http://schemas.microsoft.com/office/drawing/2014/main" id="{4F4D7E6A-635C-4018-B8D4-B4514E6CCD83}"/>
              </a:ext>
            </a:extLst>
          </p:cNvPr>
          <p:cNvSpPr>
            <a:spLocks noGrp="1"/>
          </p:cNvSpPr>
          <p:nvPr>
            <p:ph idx="1"/>
          </p:nvPr>
        </p:nvSpPr>
        <p:spPr/>
        <p:txBody>
          <a:bodyPr/>
          <a:lstStyle/>
          <a:p>
            <a:r>
              <a:rPr lang="en-SG" dirty="0"/>
              <a:t>In general, an iterative process would have </a:t>
            </a:r>
          </a:p>
          <a:p>
            <a:pPr lvl="1"/>
            <a:r>
              <a:rPr lang="en-SG" dirty="0"/>
              <a:t>An extra parameter to store those accumulated results </a:t>
            </a:r>
          </a:p>
          <a:p>
            <a:pPr lvl="1"/>
            <a:r>
              <a:rPr lang="en-SG" dirty="0"/>
              <a:t>When it reaches the base case, it just returns the accumulated result</a:t>
            </a:r>
          </a:p>
          <a:p>
            <a:pPr lvl="1"/>
            <a:r>
              <a:rPr lang="en-SG" b="1" dirty="0"/>
              <a:t>Why do we need a helper function ? Because we don’t have enough parameter to store those accumulated result, so we need to introduce one in the helper function </a:t>
            </a:r>
          </a:p>
          <a:p>
            <a:pPr lvl="1"/>
            <a:r>
              <a:rPr lang="en-SG" dirty="0"/>
              <a:t>AKA -&gt; you are supposed to implement sum(n), not sum(n, accumulated) </a:t>
            </a:r>
          </a:p>
          <a:p>
            <a:pPr lvl="1"/>
            <a:r>
              <a:rPr lang="en-SG" dirty="0"/>
              <a:t>But you need the accumulated parameter, and hence you introduce them (it really just to helps you), introduce them as you see them fit and there are no fix rules when you should have them and not </a:t>
            </a:r>
          </a:p>
        </p:txBody>
      </p:sp>
      <p:sp>
        <p:nvSpPr>
          <p:cNvPr id="4" name="Date Placeholder 3">
            <a:extLst>
              <a:ext uri="{FF2B5EF4-FFF2-40B4-BE49-F238E27FC236}">
                <a16:creationId xmlns:a16="http://schemas.microsoft.com/office/drawing/2014/main" id="{0ED10AEA-82F5-4890-B82C-5AA42921E411}"/>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5D6567A2-DFF0-426F-81F1-241C3917D82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5E3DBB77-A568-420B-B38B-62C395FA5E4F}"/>
              </a:ext>
            </a:extLst>
          </p:cNvPr>
          <p:cNvSpPr>
            <a:spLocks noGrp="1"/>
          </p:cNvSpPr>
          <p:nvPr>
            <p:ph type="sldNum" sz="quarter" idx="12"/>
          </p:nvPr>
        </p:nvSpPr>
        <p:spPr/>
        <p:txBody>
          <a:bodyPr/>
          <a:lstStyle/>
          <a:p>
            <a:fld id="{04A9AAEA-7081-4BCC-A862-1D5154AE1B90}" type="slidenum">
              <a:rPr lang="en-SG" smtClean="0"/>
              <a:t>6</a:t>
            </a:fld>
            <a:endParaRPr lang="en-SG"/>
          </a:p>
        </p:txBody>
      </p:sp>
    </p:spTree>
    <p:extLst>
      <p:ext uri="{BB962C8B-B14F-4D97-AF65-F5344CB8AC3E}">
        <p14:creationId xmlns:p14="http://schemas.microsoft.com/office/powerpoint/2010/main" val="369427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5E15-7D3D-412B-8CAF-9397D6631B42}"/>
              </a:ext>
            </a:extLst>
          </p:cNvPr>
          <p:cNvSpPr>
            <a:spLocks noGrp="1"/>
          </p:cNvSpPr>
          <p:nvPr>
            <p:ph type="title"/>
          </p:nvPr>
        </p:nvSpPr>
        <p:spPr/>
        <p:txBody>
          <a:bodyPr/>
          <a:lstStyle/>
          <a:p>
            <a:r>
              <a:rPr lang="en-SG" dirty="0"/>
              <a:t>Order of Growth </a:t>
            </a:r>
          </a:p>
        </p:txBody>
      </p:sp>
      <p:sp>
        <p:nvSpPr>
          <p:cNvPr id="3" name="Content Placeholder 2">
            <a:extLst>
              <a:ext uri="{FF2B5EF4-FFF2-40B4-BE49-F238E27FC236}">
                <a16:creationId xmlns:a16="http://schemas.microsoft.com/office/drawing/2014/main" id="{059C04AF-D741-4200-9ABB-0104ADD86B11}"/>
              </a:ext>
            </a:extLst>
          </p:cNvPr>
          <p:cNvSpPr>
            <a:spLocks noGrp="1"/>
          </p:cNvSpPr>
          <p:nvPr>
            <p:ph idx="1"/>
          </p:nvPr>
        </p:nvSpPr>
        <p:spPr/>
        <p:txBody>
          <a:bodyPr/>
          <a:lstStyle/>
          <a:p>
            <a:r>
              <a:rPr lang="en-SG" dirty="0"/>
              <a:t>First thing first, let me ask you a question </a:t>
            </a:r>
          </a:p>
          <a:p>
            <a:endParaRPr lang="en-SG" dirty="0"/>
          </a:p>
          <a:p>
            <a:pPr marL="0" indent="0">
              <a:buNone/>
            </a:pPr>
            <a:r>
              <a:rPr lang="en-SG" b="1" dirty="0"/>
              <a:t>What do you understand by these notations </a:t>
            </a:r>
          </a:p>
        </p:txBody>
      </p:sp>
      <p:sp>
        <p:nvSpPr>
          <p:cNvPr id="4" name="Date Placeholder 3">
            <a:extLst>
              <a:ext uri="{FF2B5EF4-FFF2-40B4-BE49-F238E27FC236}">
                <a16:creationId xmlns:a16="http://schemas.microsoft.com/office/drawing/2014/main" id="{380DF105-4FAD-4821-A2B2-529190E5B561}"/>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14447BBA-19C2-44B7-9CC8-C4CEF0128039}"/>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8F6F5024-F708-47EB-A848-D97106FFCA32}"/>
              </a:ext>
            </a:extLst>
          </p:cNvPr>
          <p:cNvSpPr>
            <a:spLocks noGrp="1"/>
          </p:cNvSpPr>
          <p:nvPr>
            <p:ph type="sldNum" sz="quarter" idx="12"/>
          </p:nvPr>
        </p:nvSpPr>
        <p:spPr/>
        <p:txBody>
          <a:bodyPr/>
          <a:lstStyle/>
          <a:p>
            <a:fld id="{04A9AAEA-7081-4BCC-A862-1D5154AE1B90}" type="slidenum">
              <a:rPr lang="en-SG" smtClean="0"/>
              <a:t>7</a:t>
            </a:fld>
            <a:endParaRPr lang="en-SG"/>
          </a:p>
        </p:txBody>
      </p:sp>
      <p:pic>
        <p:nvPicPr>
          <p:cNvPr id="8" name="Picture 7">
            <a:extLst>
              <a:ext uri="{FF2B5EF4-FFF2-40B4-BE49-F238E27FC236}">
                <a16:creationId xmlns:a16="http://schemas.microsoft.com/office/drawing/2014/main" id="{1272C4D5-1AAC-49A0-A9E7-B388298FFDC9}"/>
              </a:ext>
            </a:extLst>
          </p:cNvPr>
          <p:cNvPicPr>
            <a:picLocks noChangeAspect="1"/>
          </p:cNvPicPr>
          <p:nvPr/>
        </p:nvPicPr>
        <p:blipFill>
          <a:blip r:embed="rId2"/>
          <a:stretch>
            <a:fillRect/>
          </a:stretch>
        </p:blipFill>
        <p:spPr>
          <a:xfrm>
            <a:off x="2904741" y="3429000"/>
            <a:ext cx="5506218" cy="2257740"/>
          </a:xfrm>
          <a:prstGeom prst="rect">
            <a:avLst/>
          </a:prstGeom>
        </p:spPr>
      </p:pic>
    </p:spTree>
    <p:extLst>
      <p:ext uri="{BB962C8B-B14F-4D97-AF65-F5344CB8AC3E}">
        <p14:creationId xmlns:p14="http://schemas.microsoft.com/office/powerpoint/2010/main" val="149200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FE14-DB7B-4E43-B898-0301F5EC9FB6}"/>
              </a:ext>
            </a:extLst>
          </p:cNvPr>
          <p:cNvSpPr>
            <a:spLocks noGrp="1"/>
          </p:cNvSpPr>
          <p:nvPr>
            <p:ph type="title"/>
          </p:nvPr>
        </p:nvSpPr>
        <p:spPr/>
        <p:txBody>
          <a:bodyPr/>
          <a:lstStyle/>
          <a:p>
            <a:r>
              <a:rPr lang="en-SG" dirty="0"/>
              <a:t>Order of Growth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6B8F6-B01F-4681-83B3-64E5A2A07164}"/>
                  </a:ext>
                </a:extLst>
              </p:cNvPr>
              <p:cNvSpPr>
                <a:spLocks noGrp="1"/>
              </p:cNvSpPr>
              <p:nvPr>
                <p:ph idx="1"/>
              </p:nvPr>
            </p:nvSpPr>
            <p:spPr/>
            <p:txBody>
              <a:bodyPr/>
              <a:lstStyle/>
              <a:p>
                <a:pPr marL="0" indent="0">
                  <a:buNone/>
                </a:pPr>
                <a:r>
                  <a:rPr lang="en-SG" dirty="0">
                    <a:latin typeface="Cambria Math" panose="02040503050406030204" pitchFamily="18" charset="0"/>
                  </a:rPr>
                  <a:t>State the big-O notation for these expressions </a:t>
                </a:r>
                <a:endParaRPr lang="en-SG" b="0" dirty="0">
                  <a:latin typeface="Cambria Math" panose="02040503050406030204" pitchFamily="18" charset="0"/>
                </a:endParaRPr>
              </a:p>
              <a:p>
                <a:pPr marL="514350" indent="-514350">
                  <a:buAutoNum type="arabicPeriod"/>
                </a:pPr>
                <a14:m>
                  <m:oMath xmlns:m="http://schemas.openxmlformats.org/officeDocument/2006/math">
                    <m:r>
                      <a:rPr lang="en-SG" b="0" i="1" smtClean="0">
                        <a:latin typeface="Cambria Math" panose="02040503050406030204" pitchFamily="18" charset="0"/>
                      </a:rPr>
                      <m:t>3</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2</m:t>
                        </m:r>
                      </m:sup>
                    </m:sSup>
                    <m:r>
                      <a:rPr lang="en-SG" b="0" i="1" smtClean="0">
                        <a:latin typeface="Cambria Math" panose="02040503050406030204" pitchFamily="18" charset="0"/>
                      </a:rPr>
                      <m:t>+5</m:t>
                    </m:r>
                    <m:r>
                      <a:rPr lang="en-SG" b="0" i="1" smtClean="0">
                        <a:latin typeface="Cambria Math" panose="02040503050406030204" pitchFamily="18" charset="0"/>
                      </a:rPr>
                      <m:t>𝑛</m:t>
                    </m:r>
                    <m:r>
                      <a:rPr lang="en-SG" b="0" i="1" smtClean="0">
                        <a:latin typeface="Cambria Math" panose="02040503050406030204" pitchFamily="18" charset="0"/>
                      </a:rPr>
                      <m:t> −100</m:t>
                    </m:r>
                  </m:oMath>
                </a14:m>
                <a:endParaRPr lang="en-SG" b="0" dirty="0"/>
              </a:p>
              <a:p>
                <a:pPr marL="514350" indent="-514350">
                  <a:buFont typeface="Arial" panose="020B0604020202020204" pitchFamily="34" charset="0"/>
                  <a:buAutoNum type="arabicPeriod"/>
                </a:pPr>
                <a14:m>
                  <m:oMath xmlns:m="http://schemas.openxmlformats.org/officeDocument/2006/math">
                    <m:func>
                      <m:funcPr>
                        <m:ctrlPr>
                          <a:rPr lang="en-SG" b="0" i="1" smtClean="0">
                            <a:latin typeface="Cambria Math" panose="02040503050406030204" pitchFamily="18" charset="0"/>
                          </a:rPr>
                        </m:ctrlPr>
                      </m:funcPr>
                      <m:fName>
                        <m:r>
                          <a:rPr lang="en-SG" b="0" i="1" smtClean="0">
                            <a:latin typeface="Cambria Math" panose="02040503050406030204" pitchFamily="18" charset="0"/>
                          </a:rPr>
                          <m:t>𝑙𝑜</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𝑔</m:t>
                            </m:r>
                          </m:e>
                          <m:sub>
                            <m:r>
                              <a:rPr lang="en-SG" b="0" i="1" smtClean="0">
                                <a:latin typeface="Cambria Math" panose="02040503050406030204" pitchFamily="18" charset="0"/>
                              </a:rPr>
                              <m:t>5</m:t>
                            </m:r>
                          </m:sub>
                        </m:sSub>
                      </m:fName>
                      <m:e>
                        <m:r>
                          <a:rPr lang="en-SG" b="0" i="1" smtClean="0">
                            <a:latin typeface="Cambria Math" panose="02040503050406030204" pitchFamily="18" charset="0"/>
                          </a:rPr>
                          <m:t>𝑛</m:t>
                        </m:r>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log</m:t>
                            </m:r>
                          </m:fName>
                          <m:e>
                            <m:r>
                              <a:rPr lang="en-SG" b="0" i="1" smtClean="0">
                                <a:latin typeface="Cambria Math" panose="02040503050406030204" pitchFamily="18" charset="0"/>
                              </a:rPr>
                              <m:t>𝑛</m:t>
                            </m:r>
                            <m:r>
                              <a:rPr lang="en-SG" b="0" i="1" smtClean="0">
                                <a:latin typeface="Cambria Math" panose="02040503050406030204" pitchFamily="18" charset="0"/>
                              </a:rPr>
                              <m:t> ∗</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log</m:t>
                                </m:r>
                              </m:fName>
                              <m:e>
                                <m:r>
                                  <a:rPr lang="en-SG" b="0" i="1" smtClean="0">
                                    <a:latin typeface="Cambria Math" panose="02040503050406030204" pitchFamily="18" charset="0"/>
                                  </a:rPr>
                                  <m:t>𝑛</m:t>
                                </m:r>
                              </m:e>
                            </m:func>
                          </m:e>
                        </m:func>
                        <m:r>
                          <a:rPr lang="en-SG" b="0" i="1" smtClean="0">
                            <a:latin typeface="Cambria Math" panose="02040503050406030204" pitchFamily="18" charset="0"/>
                          </a:rPr>
                          <m:t> </m:t>
                        </m:r>
                      </m:e>
                    </m:func>
                  </m:oMath>
                </a14:m>
                <a:endParaRPr lang="en-SG" b="0" dirty="0"/>
              </a:p>
              <a:p>
                <a:pPr marL="514350" indent="-514350">
                  <a:buFont typeface="Arial" panose="020B0604020202020204" pitchFamily="34" charset="0"/>
                  <a:buAutoNum type="arabicPeriod"/>
                </a:pPr>
                <a14:m>
                  <m:oMath xmlns:m="http://schemas.openxmlformats.org/officeDocument/2006/math">
                    <m:r>
                      <a:rPr lang="en-SG" b="0" i="1" smtClean="0">
                        <a:latin typeface="Cambria Math" panose="02040503050406030204" pitchFamily="18" charset="0"/>
                      </a:rPr>
                      <m:t>3</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+8</m:t>
                    </m:r>
                    <m:r>
                      <a:rPr lang="en-SG" b="0" i="1" smtClean="0">
                        <a:latin typeface="Cambria Math" panose="02040503050406030204" pitchFamily="18" charset="0"/>
                      </a:rPr>
                      <m:t>𝑥</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log</m:t>
                        </m:r>
                      </m:fName>
                      <m:e>
                        <m:r>
                          <a:rPr lang="en-SG" b="0" i="1" smtClean="0">
                            <a:latin typeface="Cambria Math" panose="02040503050406030204" pitchFamily="18" charset="0"/>
                          </a:rPr>
                          <m:t>𝑥</m:t>
                        </m:r>
                        <m:r>
                          <a:rPr lang="en-SG" b="0" i="1" smtClean="0">
                            <a:latin typeface="Cambria Math" panose="02040503050406030204" pitchFamily="18" charset="0"/>
                          </a:rPr>
                          <m:t> </m:t>
                        </m:r>
                      </m:e>
                    </m:func>
                  </m:oMath>
                </a14:m>
                <a:endParaRPr lang="en-SG" b="0" dirty="0"/>
              </a:p>
              <a:p>
                <a:pPr marL="514350" indent="-514350">
                  <a:buFont typeface="Arial" panose="020B0604020202020204" pitchFamily="34" charset="0"/>
                  <a:buAutoNum type="arabicPeriod"/>
                </a:pP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 ∗</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𝑛</m:t>
                        </m:r>
                      </m:den>
                    </m:f>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log</m:t>
                        </m:r>
                      </m:fName>
                      <m:e>
                        <m:r>
                          <a:rPr lang="en-SG" b="0" i="1" smtClean="0">
                            <a:latin typeface="Cambria Math" panose="02040503050406030204" pitchFamily="18" charset="0"/>
                          </a:rPr>
                          <m:t>8 </m:t>
                        </m:r>
                      </m:e>
                    </m:func>
                  </m:oMath>
                </a14:m>
                <a:endParaRPr lang="en-SG" dirty="0"/>
              </a:p>
              <a:p>
                <a:pPr marL="514350" indent="-514350">
                  <a:buFont typeface="Arial" panose="020B0604020202020204" pitchFamily="34" charset="0"/>
                  <a:buAutoNum type="arabicPeriod"/>
                </a:pPr>
                <a14:m>
                  <m:oMath xmlns:m="http://schemas.openxmlformats.org/officeDocument/2006/math">
                    <m:r>
                      <a:rPr lang="en-SG" b="0" i="1" smtClean="0">
                        <a:latin typeface="Cambria Math" panose="02040503050406030204" pitchFamily="18" charset="0"/>
                      </a:rPr>
                      <m:t>𝑛</m:t>
                    </m:r>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log</m:t>
                        </m:r>
                      </m:fName>
                      <m:e>
                        <m:sSup>
                          <m:sSupPr>
                            <m:ctrlPr>
                              <a:rPr lang="en-SG" b="0" i="1" smtClean="0">
                                <a:latin typeface="Cambria Math" panose="02040503050406030204" pitchFamily="18" charset="0"/>
                              </a:rPr>
                            </m:ctrlPr>
                          </m:sSupPr>
                          <m:e>
                            <m:r>
                              <a:rPr lang="en-SG" b="0" i="1" smtClean="0">
                                <a:latin typeface="Cambria Math" panose="02040503050406030204" pitchFamily="18" charset="0"/>
                              </a:rPr>
                              <m:t>𝑛</m:t>
                            </m:r>
                          </m:e>
                          <m:sup>
                            <m:r>
                              <a:rPr lang="en-SG" b="0" i="1" smtClean="0">
                                <a:latin typeface="Cambria Math" panose="02040503050406030204" pitchFamily="18" charset="0"/>
                              </a:rPr>
                              <m:t>𝑛</m:t>
                            </m:r>
                          </m:sup>
                        </m:sSup>
                      </m:e>
                    </m:func>
                  </m:oMath>
                </a14:m>
                <a:endParaRPr lang="en-SG" b="0" dirty="0"/>
              </a:p>
              <a:p>
                <a:pPr marL="0" indent="0">
                  <a:buNone/>
                </a:pPr>
                <a:endParaRPr lang="en-SG" dirty="0"/>
              </a:p>
              <a:p>
                <a:pPr marL="0" indent="0">
                  <a:buNone/>
                </a:pP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F36B8F6-B01F-4681-83B3-64E5A2A07164}"/>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19B7F033-E53D-46EC-A8FE-6F7AB9CD6834}"/>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D32B40E4-2E3D-45B8-A270-2DA9724E569D}"/>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15AA8B36-CB7A-44C0-BA27-8E07C5975333}"/>
              </a:ext>
            </a:extLst>
          </p:cNvPr>
          <p:cNvSpPr>
            <a:spLocks noGrp="1"/>
          </p:cNvSpPr>
          <p:nvPr>
            <p:ph type="sldNum" sz="quarter" idx="12"/>
          </p:nvPr>
        </p:nvSpPr>
        <p:spPr/>
        <p:txBody>
          <a:bodyPr/>
          <a:lstStyle/>
          <a:p>
            <a:fld id="{04A9AAEA-7081-4BCC-A862-1D5154AE1B90}" type="slidenum">
              <a:rPr lang="en-SG" smtClean="0"/>
              <a:t>8</a:t>
            </a:fld>
            <a:endParaRPr lang="en-SG"/>
          </a:p>
        </p:txBody>
      </p:sp>
    </p:spTree>
    <p:extLst>
      <p:ext uri="{BB962C8B-B14F-4D97-AF65-F5344CB8AC3E}">
        <p14:creationId xmlns:p14="http://schemas.microsoft.com/office/powerpoint/2010/main" val="271418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BF5-6514-45A8-A840-04A27066E323}"/>
              </a:ext>
            </a:extLst>
          </p:cNvPr>
          <p:cNvSpPr>
            <a:spLocks noGrp="1"/>
          </p:cNvSpPr>
          <p:nvPr>
            <p:ph type="title"/>
          </p:nvPr>
        </p:nvSpPr>
        <p:spPr/>
        <p:txBody>
          <a:bodyPr/>
          <a:lstStyle/>
          <a:p>
            <a:r>
              <a:rPr lang="en-SG" dirty="0"/>
              <a:t>Order of Growth </a:t>
            </a:r>
          </a:p>
        </p:txBody>
      </p:sp>
      <p:sp>
        <p:nvSpPr>
          <p:cNvPr id="3" name="Content Placeholder 2">
            <a:extLst>
              <a:ext uri="{FF2B5EF4-FFF2-40B4-BE49-F238E27FC236}">
                <a16:creationId xmlns:a16="http://schemas.microsoft.com/office/drawing/2014/main" id="{C6061492-4B6B-4B08-BFCE-4CD62C448AE2}"/>
              </a:ext>
            </a:extLst>
          </p:cNvPr>
          <p:cNvSpPr>
            <a:spLocks noGrp="1"/>
          </p:cNvSpPr>
          <p:nvPr>
            <p:ph idx="1"/>
          </p:nvPr>
        </p:nvSpPr>
        <p:spPr>
          <a:xfrm>
            <a:off x="838200" y="1481496"/>
            <a:ext cx="10515600" cy="4351338"/>
          </a:xfrm>
        </p:spPr>
        <p:txBody>
          <a:bodyPr/>
          <a:lstStyle/>
          <a:p>
            <a:r>
              <a:rPr lang="en-SG" dirty="0"/>
              <a:t>Try to check your understanding, what is the time complexity of this function </a:t>
            </a:r>
          </a:p>
        </p:txBody>
      </p:sp>
      <p:sp>
        <p:nvSpPr>
          <p:cNvPr id="4" name="Date Placeholder 3">
            <a:extLst>
              <a:ext uri="{FF2B5EF4-FFF2-40B4-BE49-F238E27FC236}">
                <a16:creationId xmlns:a16="http://schemas.microsoft.com/office/drawing/2014/main" id="{F07FBF6A-F320-48B0-9F7F-FFB736DCF335}"/>
              </a:ext>
            </a:extLst>
          </p:cNvPr>
          <p:cNvSpPr>
            <a:spLocks noGrp="1"/>
          </p:cNvSpPr>
          <p:nvPr>
            <p:ph type="dt" sz="half" idx="10"/>
          </p:nvPr>
        </p:nvSpPr>
        <p:spPr/>
        <p:txBody>
          <a:bodyPr/>
          <a:lstStyle/>
          <a:p>
            <a:fld id="{3CD7D432-0721-49AA-AAFE-59110EB3901F}" type="datetime1">
              <a:rPr lang="en-SG" smtClean="0"/>
              <a:t>26/9/2021</a:t>
            </a:fld>
            <a:endParaRPr lang="en-SG"/>
          </a:p>
        </p:txBody>
      </p:sp>
      <p:sp>
        <p:nvSpPr>
          <p:cNvPr id="5" name="Footer Placeholder 4">
            <a:extLst>
              <a:ext uri="{FF2B5EF4-FFF2-40B4-BE49-F238E27FC236}">
                <a16:creationId xmlns:a16="http://schemas.microsoft.com/office/drawing/2014/main" id="{2A6DA156-1E1D-43B9-A07B-E3FC29C1F666}"/>
              </a:ext>
            </a:extLst>
          </p:cNvPr>
          <p:cNvSpPr>
            <a:spLocks noGrp="1"/>
          </p:cNvSpPr>
          <p:nvPr>
            <p:ph type="ftr" sz="quarter" idx="11"/>
          </p:nvPr>
        </p:nvSpPr>
        <p:spPr/>
        <p:txBody>
          <a:bodyPr/>
          <a:lstStyle/>
          <a:p>
            <a:r>
              <a:rPr lang="en-SG"/>
              <a:t>SJL/2122S1/CS1101S/4J</a:t>
            </a:r>
          </a:p>
        </p:txBody>
      </p:sp>
      <p:sp>
        <p:nvSpPr>
          <p:cNvPr id="6" name="Slide Number Placeholder 5">
            <a:extLst>
              <a:ext uri="{FF2B5EF4-FFF2-40B4-BE49-F238E27FC236}">
                <a16:creationId xmlns:a16="http://schemas.microsoft.com/office/drawing/2014/main" id="{B784079A-1D04-48F0-BD8B-A2358BFF05A0}"/>
              </a:ext>
            </a:extLst>
          </p:cNvPr>
          <p:cNvSpPr>
            <a:spLocks noGrp="1"/>
          </p:cNvSpPr>
          <p:nvPr>
            <p:ph type="sldNum" sz="quarter" idx="12"/>
          </p:nvPr>
        </p:nvSpPr>
        <p:spPr/>
        <p:txBody>
          <a:bodyPr/>
          <a:lstStyle/>
          <a:p>
            <a:fld id="{04A9AAEA-7081-4BCC-A862-1D5154AE1B90}" type="slidenum">
              <a:rPr lang="en-SG" smtClean="0"/>
              <a:t>9</a:t>
            </a:fld>
            <a:endParaRPr lang="en-SG"/>
          </a:p>
        </p:txBody>
      </p:sp>
      <p:pic>
        <p:nvPicPr>
          <p:cNvPr id="8" name="Picture 7">
            <a:extLst>
              <a:ext uri="{FF2B5EF4-FFF2-40B4-BE49-F238E27FC236}">
                <a16:creationId xmlns:a16="http://schemas.microsoft.com/office/drawing/2014/main" id="{55A54A3E-516B-4281-9BF3-670D35B7E870}"/>
              </a:ext>
            </a:extLst>
          </p:cNvPr>
          <p:cNvPicPr>
            <a:picLocks noChangeAspect="1"/>
          </p:cNvPicPr>
          <p:nvPr/>
        </p:nvPicPr>
        <p:blipFill>
          <a:blip r:embed="rId2"/>
          <a:stretch>
            <a:fillRect/>
          </a:stretch>
        </p:blipFill>
        <p:spPr>
          <a:xfrm>
            <a:off x="3323838" y="2214204"/>
            <a:ext cx="5544324" cy="4020111"/>
          </a:xfrm>
          <a:prstGeom prst="rect">
            <a:avLst/>
          </a:prstGeom>
        </p:spPr>
      </p:pic>
    </p:spTree>
    <p:extLst>
      <p:ext uri="{BB962C8B-B14F-4D97-AF65-F5344CB8AC3E}">
        <p14:creationId xmlns:p14="http://schemas.microsoft.com/office/powerpoint/2010/main" val="150929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659</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Times New Roman</vt:lpstr>
      <vt:lpstr>Office Theme</vt:lpstr>
      <vt:lpstr>CS1101S Studio Session  Week 7 Revision</vt:lpstr>
      <vt:lpstr>Table of Contents </vt:lpstr>
      <vt:lpstr>Admin</vt:lpstr>
      <vt:lpstr>Iterative Process</vt:lpstr>
      <vt:lpstr>Iterative Process</vt:lpstr>
      <vt:lpstr>Iterative Process</vt:lpstr>
      <vt:lpstr>Order of Growth </vt:lpstr>
      <vt:lpstr>Order of Growth </vt:lpstr>
      <vt:lpstr>Order of Growth </vt:lpstr>
      <vt:lpstr>Order of Growth </vt:lpstr>
      <vt:lpstr>Box and Pointer for map and accumulate </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Lauw</dc:creator>
  <cp:lastModifiedBy>Simon Julian Lauw</cp:lastModifiedBy>
  <cp:revision>20</cp:revision>
  <dcterms:created xsi:type="dcterms:W3CDTF">2021-08-12T02:15:55Z</dcterms:created>
  <dcterms:modified xsi:type="dcterms:W3CDTF">2021-09-26T14:42:28Z</dcterms:modified>
</cp:coreProperties>
</file>