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59" r:id="rId3"/>
    <p:sldId id="276" r:id="rId4"/>
    <p:sldId id="263" r:id="rId5"/>
    <p:sldId id="264" r:id="rId6"/>
    <p:sldId id="265" r:id="rId7"/>
    <p:sldId id="266" r:id="rId8"/>
    <p:sldId id="260" r:id="rId9"/>
    <p:sldId id="261" r:id="rId10"/>
    <p:sldId id="262" r:id="rId11"/>
    <p:sldId id="268" r:id="rId12"/>
    <p:sldId id="269" r:id="rId13"/>
    <p:sldId id="270" r:id="rId14"/>
    <p:sldId id="271" r:id="rId15"/>
    <p:sldId id="272" r:id="rId16"/>
    <p:sldId id="273" r:id="rId17"/>
    <p:sldId id="274" r:id="rId18"/>
    <p:sldId id="275" r:id="rId19"/>
    <p:sldId id="278" r:id="rId20"/>
    <p:sldId id="279"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42" autoAdjust="0"/>
  </p:normalViewPr>
  <p:slideViewPr>
    <p:cSldViewPr snapToGrid="0">
      <p:cViewPr varScale="1">
        <p:scale>
          <a:sx n="106" d="100"/>
          <a:sy n="106" d="100"/>
        </p:scale>
        <p:origin x="7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49BD1-C5EF-4D76-8085-495EB0099CFA}"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1FBB8512-3B13-4445-A7F6-D1E43E38A538}">
      <dgm:prSet/>
      <dgm:spPr/>
      <dgm:t>
        <a:bodyPr/>
        <a:lstStyle/>
        <a:p>
          <a:pPr>
            <a:lnSpc>
              <a:spcPct val="100000"/>
            </a:lnSpc>
          </a:pPr>
          <a:r>
            <a:rPr lang="en-SG" dirty="0"/>
            <a:t>Searching and Sorting</a:t>
          </a:r>
        </a:p>
      </dgm:t>
    </dgm:pt>
    <dgm:pt modelId="{79157F22-B64E-4DC7-A501-940F3F00469E}" type="parTrans" cxnId="{32730926-A6D4-4583-BC89-3DA1067D072C}">
      <dgm:prSet/>
      <dgm:spPr/>
      <dgm:t>
        <a:bodyPr/>
        <a:lstStyle/>
        <a:p>
          <a:endParaRPr lang="en-US"/>
        </a:p>
      </dgm:t>
    </dgm:pt>
    <dgm:pt modelId="{DDF349DC-0425-424D-9582-C54A9D11F8DC}" type="sibTrans" cxnId="{32730926-A6D4-4583-BC89-3DA1067D072C}">
      <dgm:prSet/>
      <dgm:spPr/>
      <dgm:t>
        <a:bodyPr/>
        <a:lstStyle/>
        <a:p>
          <a:endParaRPr lang="en-US"/>
        </a:p>
      </dgm:t>
    </dgm:pt>
    <dgm:pt modelId="{87D7CA38-2693-4402-9C78-1924F38BB252}">
      <dgm:prSet/>
      <dgm:spPr/>
      <dgm:t>
        <a:bodyPr/>
        <a:lstStyle/>
        <a:p>
          <a:pPr>
            <a:lnSpc>
              <a:spcPct val="100000"/>
            </a:lnSpc>
          </a:pPr>
          <a:r>
            <a:rPr lang="en-US" dirty="0"/>
            <a:t>Stream</a:t>
          </a:r>
        </a:p>
      </dgm:t>
    </dgm:pt>
    <dgm:pt modelId="{4709F0CC-558D-4BEC-9C79-680A174CF09B}" type="parTrans" cxnId="{FF299F36-2965-40AF-BE16-5EA020B38CDF}">
      <dgm:prSet/>
      <dgm:spPr/>
      <dgm:t>
        <a:bodyPr/>
        <a:lstStyle/>
        <a:p>
          <a:endParaRPr lang="en-SG"/>
        </a:p>
      </dgm:t>
    </dgm:pt>
    <dgm:pt modelId="{D65C1131-1F1E-4C59-ADD3-46696476F255}" type="sibTrans" cxnId="{FF299F36-2965-40AF-BE16-5EA020B38CDF}">
      <dgm:prSet/>
      <dgm:spPr/>
      <dgm:t>
        <a:bodyPr/>
        <a:lstStyle/>
        <a:p>
          <a:endParaRPr lang="en-SG"/>
        </a:p>
      </dgm:t>
    </dgm:pt>
    <dgm:pt modelId="{665B1031-A33E-4EBA-A4A8-EA97668466BF}">
      <dgm:prSet/>
      <dgm:spPr/>
      <dgm:t>
        <a:bodyPr/>
        <a:lstStyle/>
        <a:p>
          <a:pPr>
            <a:lnSpc>
              <a:spcPct val="100000"/>
            </a:lnSpc>
          </a:pPr>
          <a:r>
            <a:rPr lang="en-SG" dirty="0" err="1"/>
            <a:t>Memoization</a:t>
          </a:r>
          <a:r>
            <a:rPr lang="en-SG" dirty="0"/>
            <a:t> </a:t>
          </a:r>
        </a:p>
      </dgm:t>
    </dgm:pt>
    <dgm:pt modelId="{9D8B23D6-CB35-4FE7-BDD8-FD91C39341E9}" type="parTrans" cxnId="{54401070-5F81-4C79-A864-D4059EEE8684}">
      <dgm:prSet/>
      <dgm:spPr/>
      <dgm:t>
        <a:bodyPr/>
        <a:lstStyle/>
        <a:p>
          <a:endParaRPr lang="en-SG"/>
        </a:p>
      </dgm:t>
    </dgm:pt>
    <dgm:pt modelId="{3382856D-82AC-4013-A493-271E6B28A1B7}" type="sibTrans" cxnId="{54401070-5F81-4C79-A864-D4059EEE8684}">
      <dgm:prSet/>
      <dgm:spPr/>
      <dgm:t>
        <a:bodyPr/>
        <a:lstStyle/>
        <a:p>
          <a:endParaRPr lang="en-SG"/>
        </a:p>
      </dgm:t>
    </dgm:pt>
    <dgm:pt modelId="{79BA38A1-DFD7-4B22-AB38-856210F2E67A}" type="pres">
      <dgm:prSet presAssocID="{DC849BD1-C5EF-4D76-8085-495EB0099CFA}" presName="root" presStyleCnt="0">
        <dgm:presLayoutVars>
          <dgm:dir/>
          <dgm:resizeHandles val="exact"/>
        </dgm:presLayoutVars>
      </dgm:prSet>
      <dgm:spPr/>
    </dgm:pt>
    <dgm:pt modelId="{18AFA009-1B82-47C2-9FF9-CF612039DDFE}" type="pres">
      <dgm:prSet presAssocID="{1FBB8512-3B13-4445-A7F6-D1E43E38A538}" presName="compNode" presStyleCnt="0"/>
      <dgm:spPr/>
    </dgm:pt>
    <dgm:pt modelId="{5C9AD00F-55BC-49D8-B023-C3E57F186A3F}" type="pres">
      <dgm:prSet presAssocID="{1FBB8512-3B13-4445-A7F6-D1E43E38A538}" presName="bgRect" presStyleLbl="bgShp" presStyleIdx="0" presStyleCnt="3" custLinFactNeighborY="1745"/>
      <dgm:spPr/>
    </dgm:pt>
    <dgm:pt modelId="{56D57797-1E1F-4430-8E90-0AC038407FE9}" type="pres">
      <dgm:prSet presAssocID="{1FBB8512-3B13-4445-A7F6-D1E43E38A5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127BA6CB-F459-4552-B61E-F064A81FEE82}" type="pres">
      <dgm:prSet presAssocID="{1FBB8512-3B13-4445-A7F6-D1E43E38A538}" presName="spaceRect" presStyleCnt="0"/>
      <dgm:spPr/>
    </dgm:pt>
    <dgm:pt modelId="{64EFD95A-5454-4EBF-827E-6619A9E67867}" type="pres">
      <dgm:prSet presAssocID="{1FBB8512-3B13-4445-A7F6-D1E43E38A538}" presName="parTx" presStyleLbl="revTx" presStyleIdx="0" presStyleCnt="3">
        <dgm:presLayoutVars>
          <dgm:chMax val="0"/>
          <dgm:chPref val="0"/>
        </dgm:presLayoutVars>
      </dgm:prSet>
      <dgm:spPr/>
    </dgm:pt>
    <dgm:pt modelId="{BB1892BC-DDA1-47B4-BC2D-4C980DC1AACD}" type="pres">
      <dgm:prSet presAssocID="{DDF349DC-0425-424D-9582-C54A9D11F8DC}" presName="sibTrans" presStyleCnt="0"/>
      <dgm:spPr/>
    </dgm:pt>
    <dgm:pt modelId="{B84BDDD5-D488-4A89-82B3-9F110679E77D}" type="pres">
      <dgm:prSet presAssocID="{665B1031-A33E-4EBA-A4A8-EA97668466BF}" presName="compNode" presStyleCnt="0"/>
      <dgm:spPr/>
    </dgm:pt>
    <dgm:pt modelId="{441009F1-5EC0-457B-BAEF-64966260D2AA}" type="pres">
      <dgm:prSet presAssocID="{665B1031-A33E-4EBA-A4A8-EA97668466BF}" presName="bgRect" presStyleLbl="bgShp" presStyleIdx="1" presStyleCnt="3"/>
      <dgm:spPr/>
    </dgm:pt>
    <dgm:pt modelId="{3F0B6DA4-E47A-412D-8B68-55C69E46210C}" type="pres">
      <dgm:prSet presAssocID="{665B1031-A33E-4EBA-A4A8-EA97668466BF}"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57F19C44-5467-4B7E-B53A-479E3A51C8E4}" type="pres">
      <dgm:prSet presAssocID="{665B1031-A33E-4EBA-A4A8-EA97668466BF}" presName="spaceRect" presStyleCnt="0"/>
      <dgm:spPr/>
    </dgm:pt>
    <dgm:pt modelId="{9820A196-B645-4FE3-B579-FA3E8A597AD8}" type="pres">
      <dgm:prSet presAssocID="{665B1031-A33E-4EBA-A4A8-EA97668466BF}" presName="parTx" presStyleLbl="revTx" presStyleIdx="1" presStyleCnt="3">
        <dgm:presLayoutVars>
          <dgm:chMax val="0"/>
          <dgm:chPref val="0"/>
        </dgm:presLayoutVars>
      </dgm:prSet>
      <dgm:spPr/>
    </dgm:pt>
    <dgm:pt modelId="{14781460-07B5-4EE8-8023-973628709BC2}" type="pres">
      <dgm:prSet presAssocID="{3382856D-82AC-4013-A493-271E6B28A1B7}" presName="sibTrans" presStyleCnt="0"/>
      <dgm:spPr/>
    </dgm:pt>
    <dgm:pt modelId="{2A2DB586-AB0C-4740-BC9A-1B8787146BC7}" type="pres">
      <dgm:prSet presAssocID="{87D7CA38-2693-4402-9C78-1924F38BB252}" presName="compNode" presStyleCnt="0"/>
      <dgm:spPr/>
    </dgm:pt>
    <dgm:pt modelId="{91EE02EC-45BB-4EFE-9519-41E953AF48A1}" type="pres">
      <dgm:prSet presAssocID="{87D7CA38-2693-4402-9C78-1924F38BB252}" presName="bgRect" presStyleLbl="bgShp" presStyleIdx="2" presStyleCnt="3" custLinFactNeighborX="-10418" custLinFactNeighborY="-728"/>
      <dgm:spPr/>
    </dgm:pt>
    <dgm:pt modelId="{40548140-2443-499E-9F5F-90654F449E26}" type="pres">
      <dgm:prSet presAssocID="{87D7CA38-2693-4402-9C78-1924F38BB252}" presName="iconRect" presStyleLbl="node1" presStyleIdx="2"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B6BEACBF-E0B4-4146-8101-8FBE5C7E8CAC}" type="pres">
      <dgm:prSet presAssocID="{87D7CA38-2693-4402-9C78-1924F38BB252}" presName="spaceRect" presStyleCnt="0"/>
      <dgm:spPr/>
    </dgm:pt>
    <dgm:pt modelId="{B55AF031-2C8E-485F-A39F-DFB7F42C62B6}" type="pres">
      <dgm:prSet presAssocID="{87D7CA38-2693-4402-9C78-1924F38BB252}" presName="parTx" presStyleLbl="revTx" presStyleIdx="2" presStyleCnt="3">
        <dgm:presLayoutVars>
          <dgm:chMax val="0"/>
          <dgm:chPref val="0"/>
        </dgm:presLayoutVars>
      </dgm:prSet>
      <dgm:spPr/>
    </dgm:pt>
  </dgm:ptLst>
  <dgm:cxnLst>
    <dgm:cxn modelId="{4041D61F-6B4E-490D-9C9A-4DF3AD8B6655}" type="presOf" srcId="{665B1031-A33E-4EBA-A4A8-EA97668466BF}" destId="{9820A196-B645-4FE3-B579-FA3E8A597AD8}" srcOrd="0" destOrd="0" presId="urn:microsoft.com/office/officeart/2018/2/layout/IconVerticalSolidList"/>
    <dgm:cxn modelId="{32730926-A6D4-4583-BC89-3DA1067D072C}" srcId="{DC849BD1-C5EF-4D76-8085-495EB0099CFA}" destId="{1FBB8512-3B13-4445-A7F6-D1E43E38A538}" srcOrd="0" destOrd="0" parTransId="{79157F22-B64E-4DC7-A501-940F3F00469E}" sibTransId="{DDF349DC-0425-424D-9582-C54A9D11F8DC}"/>
    <dgm:cxn modelId="{5CC15B30-F7FA-4381-9472-6303F60E1B0B}" type="presOf" srcId="{1FBB8512-3B13-4445-A7F6-D1E43E38A538}" destId="{64EFD95A-5454-4EBF-827E-6619A9E67867}" srcOrd="0" destOrd="0" presId="urn:microsoft.com/office/officeart/2018/2/layout/IconVerticalSolidList"/>
    <dgm:cxn modelId="{FF299F36-2965-40AF-BE16-5EA020B38CDF}" srcId="{DC849BD1-C5EF-4D76-8085-495EB0099CFA}" destId="{87D7CA38-2693-4402-9C78-1924F38BB252}" srcOrd="2" destOrd="0" parTransId="{4709F0CC-558D-4BEC-9C79-680A174CF09B}" sibTransId="{D65C1131-1F1E-4C59-ADD3-46696476F255}"/>
    <dgm:cxn modelId="{54401070-5F81-4C79-A864-D4059EEE8684}" srcId="{DC849BD1-C5EF-4D76-8085-495EB0099CFA}" destId="{665B1031-A33E-4EBA-A4A8-EA97668466BF}" srcOrd="1" destOrd="0" parTransId="{9D8B23D6-CB35-4FE7-BDD8-FD91C39341E9}" sibTransId="{3382856D-82AC-4013-A493-271E6B28A1B7}"/>
    <dgm:cxn modelId="{4AA0B774-EFFD-4ECD-9A76-0EB8A12F42F6}" type="presOf" srcId="{DC849BD1-C5EF-4D76-8085-495EB0099CFA}" destId="{79BA38A1-DFD7-4B22-AB38-856210F2E67A}" srcOrd="0" destOrd="0" presId="urn:microsoft.com/office/officeart/2018/2/layout/IconVerticalSolidList"/>
    <dgm:cxn modelId="{05497AA0-94E3-466E-B858-263E477FC8B3}" type="presOf" srcId="{87D7CA38-2693-4402-9C78-1924F38BB252}" destId="{B55AF031-2C8E-485F-A39F-DFB7F42C62B6}" srcOrd="0" destOrd="0" presId="urn:microsoft.com/office/officeart/2018/2/layout/IconVerticalSolidList"/>
    <dgm:cxn modelId="{BC44F408-3E0B-47AD-B86F-76DE2205AAD2}" type="presParOf" srcId="{79BA38A1-DFD7-4B22-AB38-856210F2E67A}" destId="{18AFA009-1B82-47C2-9FF9-CF612039DDFE}" srcOrd="0" destOrd="0" presId="urn:microsoft.com/office/officeart/2018/2/layout/IconVerticalSolidList"/>
    <dgm:cxn modelId="{003FFAFD-1FC3-4462-B21F-FE873755CF5B}" type="presParOf" srcId="{18AFA009-1B82-47C2-9FF9-CF612039DDFE}" destId="{5C9AD00F-55BC-49D8-B023-C3E57F186A3F}" srcOrd="0" destOrd="0" presId="urn:microsoft.com/office/officeart/2018/2/layout/IconVerticalSolidList"/>
    <dgm:cxn modelId="{AF140546-3E51-41DD-B791-B3404AA99025}" type="presParOf" srcId="{18AFA009-1B82-47C2-9FF9-CF612039DDFE}" destId="{56D57797-1E1F-4430-8E90-0AC038407FE9}" srcOrd="1" destOrd="0" presId="urn:microsoft.com/office/officeart/2018/2/layout/IconVerticalSolidList"/>
    <dgm:cxn modelId="{AB2A05DE-F70E-4A97-AFDE-6F2B318F5269}" type="presParOf" srcId="{18AFA009-1B82-47C2-9FF9-CF612039DDFE}" destId="{127BA6CB-F459-4552-B61E-F064A81FEE82}" srcOrd="2" destOrd="0" presId="urn:microsoft.com/office/officeart/2018/2/layout/IconVerticalSolidList"/>
    <dgm:cxn modelId="{E2A1F62B-B6EF-41CE-9BBE-FBCE2F68FF12}" type="presParOf" srcId="{18AFA009-1B82-47C2-9FF9-CF612039DDFE}" destId="{64EFD95A-5454-4EBF-827E-6619A9E67867}" srcOrd="3" destOrd="0" presId="urn:microsoft.com/office/officeart/2018/2/layout/IconVerticalSolidList"/>
    <dgm:cxn modelId="{993223F0-726F-43A8-939D-8B854E6C6AAD}" type="presParOf" srcId="{79BA38A1-DFD7-4B22-AB38-856210F2E67A}" destId="{BB1892BC-DDA1-47B4-BC2D-4C980DC1AACD}" srcOrd="1" destOrd="0" presId="urn:microsoft.com/office/officeart/2018/2/layout/IconVerticalSolidList"/>
    <dgm:cxn modelId="{D31FC8D3-B81D-4B50-8F9B-9DFBC2B9C637}" type="presParOf" srcId="{79BA38A1-DFD7-4B22-AB38-856210F2E67A}" destId="{B84BDDD5-D488-4A89-82B3-9F110679E77D}" srcOrd="2" destOrd="0" presId="urn:microsoft.com/office/officeart/2018/2/layout/IconVerticalSolidList"/>
    <dgm:cxn modelId="{C628BBFB-A67C-486F-93D9-DC73E3CAECA4}" type="presParOf" srcId="{B84BDDD5-D488-4A89-82B3-9F110679E77D}" destId="{441009F1-5EC0-457B-BAEF-64966260D2AA}" srcOrd="0" destOrd="0" presId="urn:microsoft.com/office/officeart/2018/2/layout/IconVerticalSolidList"/>
    <dgm:cxn modelId="{80DF20FB-A966-4AED-92C6-5E8259ECC914}" type="presParOf" srcId="{B84BDDD5-D488-4A89-82B3-9F110679E77D}" destId="{3F0B6DA4-E47A-412D-8B68-55C69E46210C}" srcOrd="1" destOrd="0" presId="urn:microsoft.com/office/officeart/2018/2/layout/IconVerticalSolidList"/>
    <dgm:cxn modelId="{1B291616-251A-4C1A-A795-3760B53F6062}" type="presParOf" srcId="{B84BDDD5-D488-4A89-82B3-9F110679E77D}" destId="{57F19C44-5467-4B7E-B53A-479E3A51C8E4}" srcOrd="2" destOrd="0" presId="urn:microsoft.com/office/officeart/2018/2/layout/IconVerticalSolidList"/>
    <dgm:cxn modelId="{E31A7C3C-EBE2-4C26-8C27-8D5A2E60332E}" type="presParOf" srcId="{B84BDDD5-D488-4A89-82B3-9F110679E77D}" destId="{9820A196-B645-4FE3-B579-FA3E8A597AD8}" srcOrd="3" destOrd="0" presId="urn:microsoft.com/office/officeart/2018/2/layout/IconVerticalSolidList"/>
    <dgm:cxn modelId="{C2361F14-702A-4559-BC55-D64295C7D07D}" type="presParOf" srcId="{79BA38A1-DFD7-4B22-AB38-856210F2E67A}" destId="{14781460-07B5-4EE8-8023-973628709BC2}" srcOrd="3" destOrd="0" presId="urn:microsoft.com/office/officeart/2018/2/layout/IconVerticalSolidList"/>
    <dgm:cxn modelId="{2BD5357A-0788-4B63-AE69-7711C0C2D7FD}" type="presParOf" srcId="{79BA38A1-DFD7-4B22-AB38-856210F2E67A}" destId="{2A2DB586-AB0C-4740-BC9A-1B8787146BC7}" srcOrd="4" destOrd="0" presId="urn:microsoft.com/office/officeart/2018/2/layout/IconVerticalSolidList"/>
    <dgm:cxn modelId="{5931B7BE-715B-4B9C-AC4E-01D4894AA3D5}" type="presParOf" srcId="{2A2DB586-AB0C-4740-BC9A-1B8787146BC7}" destId="{91EE02EC-45BB-4EFE-9519-41E953AF48A1}" srcOrd="0" destOrd="0" presId="urn:microsoft.com/office/officeart/2018/2/layout/IconVerticalSolidList"/>
    <dgm:cxn modelId="{106B1187-5551-4F30-B3FC-7855C1D704EB}" type="presParOf" srcId="{2A2DB586-AB0C-4740-BC9A-1B8787146BC7}" destId="{40548140-2443-499E-9F5F-90654F449E26}" srcOrd="1" destOrd="0" presId="urn:microsoft.com/office/officeart/2018/2/layout/IconVerticalSolidList"/>
    <dgm:cxn modelId="{BAFDB8EA-FF9A-44BF-808C-CE9379E0E105}" type="presParOf" srcId="{2A2DB586-AB0C-4740-BC9A-1B8787146BC7}" destId="{B6BEACBF-E0B4-4146-8101-8FBE5C7E8CAC}" srcOrd="2" destOrd="0" presId="urn:microsoft.com/office/officeart/2018/2/layout/IconVerticalSolidList"/>
    <dgm:cxn modelId="{CF591749-98E4-4D0A-BB3C-E0B1D991354D}" type="presParOf" srcId="{2A2DB586-AB0C-4740-BC9A-1B8787146BC7}" destId="{B55AF031-2C8E-485F-A39F-DFB7F42C62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AD00F-55BC-49D8-B023-C3E57F186A3F}">
      <dsp:nvSpPr>
        <dsp:cNvPr id="0" name=""/>
        <dsp:cNvSpPr/>
      </dsp:nvSpPr>
      <dsp:spPr>
        <a:xfrm>
          <a:off x="0" y="2222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6D57797-1E1F-4430-8E90-0AC038407FE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4EFD95A-5454-4EBF-827E-6619A9E6786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SG" sz="2500" kern="1200" dirty="0"/>
            <a:t>Searching and Sorting</a:t>
          </a:r>
        </a:p>
      </dsp:txBody>
      <dsp:txXfrm>
        <a:off x="1435590" y="531"/>
        <a:ext cx="9080009" cy="1242935"/>
      </dsp:txXfrm>
    </dsp:sp>
    <dsp:sp modelId="{441009F1-5EC0-457B-BAEF-64966260D2AA}">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F0B6DA4-E47A-412D-8B68-55C69E46210C}">
      <dsp:nvSpPr>
        <dsp:cNvPr id="0" name=""/>
        <dsp:cNvSpPr/>
      </dsp:nvSpPr>
      <dsp:spPr>
        <a:xfrm>
          <a:off x="375988" y="183386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820A196-B645-4FE3-B579-FA3E8A597AD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SG" sz="2500" kern="1200" dirty="0" err="1"/>
            <a:t>Memoization</a:t>
          </a:r>
          <a:r>
            <a:rPr lang="en-SG" sz="2500" kern="1200" dirty="0"/>
            <a:t> </a:t>
          </a:r>
        </a:p>
      </dsp:txBody>
      <dsp:txXfrm>
        <a:off x="1435590" y="1554201"/>
        <a:ext cx="9080009" cy="1242935"/>
      </dsp:txXfrm>
    </dsp:sp>
    <dsp:sp modelId="{91EE02EC-45BB-4EFE-9519-41E953AF48A1}">
      <dsp:nvSpPr>
        <dsp:cNvPr id="0" name=""/>
        <dsp:cNvSpPr/>
      </dsp:nvSpPr>
      <dsp:spPr>
        <a:xfrm>
          <a:off x="0" y="3098822"/>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0548140-2443-499E-9F5F-90654F449E26}">
      <dsp:nvSpPr>
        <dsp:cNvPr id="0" name=""/>
        <dsp:cNvSpPr/>
      </dsp:nvSpPr>
      <dsp:spPr>
        <a:xfrm>
          <a:off x="375988" y="338753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55AF031-2C8E-485F-A39F-DFB7F42C62B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Stream</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1013C-F9F2-466A-81A4-F45FFEA30C80}" type="datetimeFigureOut">
              <a:rPr lang="en-SG" smtClean="0"/>
              <a:t>15/10/2021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D421D-E840-4A30-AB69-6D577F4BDF27}" type="slidenum">
              <a:rPr lang="en-SG" smtClean="0"/>
              <a:t>‹#›</a:t>
            </a:fld>
            <a:endParaRPr lang="en-SG"/>
          </a:p>
        </p:txBody>
      </p:sp>
    </p:spTree>
    <p:extLst>
      <p:ext uri="{BB962C8B-B14F-4D97-AF65-F5344CB8AC3E}">
        <p14:creationId xmlns:p14="http://schemas.microsoft.com/office/powerpoint/2010/main" val="199060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32CE-3AC9-4C7B-9C66-331E564C8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184B268-1459-47E0-8F08-5770C24F0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185D308-4666-4D58-9AF6-D8BF6D31C52E}"/>
              </a:ext>
            </a:extLst>
          </p:cNvPr>
          <p:cNvSpPr>
            <a:spLocks noGrp="1"/>
          </p:cNvSpPr>
          <p:nvPr>
            <p:ph type="dt" sz="half" idx="10"/>
          </p:nvPr>
        </p:nvSpPr>
        <p:spPr/>
        <p:txBody>
          <a:bodyPr/>
          <a:lstStyle/>
          <a:p>
            <a:fld id="{4B47CAAB-37A3-4751-B31F-1B8FACB37711}" type="datetime1">
              <a:rPr lang="en-SG" smtClean="0"/>
              <a:t>15/10/2021</a:t>
            </a:fld>
            <a:endParaRPr lang="en-SG" dirty="0"/>
          </a:p>
        </p:txBody>
      </p:sp>
      <p:sp>
        <p:nvSpPr>
          <p:cNvPr id="5" name="Footer Placeholder 4">
            <a:extLst>
              <a:ext uri="{FF2B5EF4-FFF2-40B4-BE49-F238E27FC236}">
                <a16:creationId xmlns:a16="http://schemas.microsoft.com/office/drawing/2014/main" id="{006E48C7-7651-42CC-BA26-85B060A315FA}"/>
              </a:ext>
            </a:extLst>
          </p:cNvPr>
          <p:cNvSpPr>
            <a:spLocks noGrp="1"/>
          </p:cNvSpPr>
          <p:nvPr>
            <p:ph type="ftr" sz="quarter" idx="11"/>
          </p:nvPr>
        </p:nvSpPr>
        <p:spPr/>
        <p:txBody>
          <a:bodyPr/>
          <a:lstStyle/>
          <a:p>
            <a:r>
              <a:rPr lang="en-SG"/>
              <a:t>SJL/2122S1/CS1101S/4J</a:t>
            </a:r>
            <a:endParaRPr lang="en-SG" dirty="0"/>
          </a:p>
        </p:txBody>
      </p:sp>
      <p:sp>
        <p:nvSpPr>
          <p:cNvPr id="6" name="Slide Number Placeholder 5">
            <a:extLst>
              <a:ext uri="{FF2B5EF4-FFF2-40B4-BE49-F238E27FC236}">
                <a16:creationId xmlns:a16="http://schemas.microsoft.com/office/drawing/2014/main" id="{B151A873-C2F4-44D7-ACCB-3752913F1208}"/>
              </a:ext>
            </a:extLst>
          </p:cNvPr>
          <p:cNvSpPr>
            <a:spLocks noGrp="1"/>
          </p:cNvSpPr>
          <p:nvPr>
            <p:ph type="sldNum" sz="quarter" idx="12"/>
          </p:nvPr>
        </p:nvSpPr>
        <p:spPr/>
        <p:txBody>
          <a:bodyPr/>
          <a:lstStyle>
            <a:lvl1pPr>
              <a:defRPr/>
            </a:lvl1pPr>
          </a:lstStyle>
          <a:p>
            <a:r>
              <a:rPr lang="en-SG" dirty="0"/>
              <a:t>&lt;#&gt;</a:t>
            </a:r>
          </a:p>
        </p:txBody>
      </p:sp>
      <p:pic>
        <p:nvPicPr>
          <p:cNvPr id="2050" name="Picture 2" descr="A webapp designed to understand behaviour | JIN Design">
            <a:extLst>
              <a:ext uri="{FF2B5EF4-FFF2-40B4-BE49-F238E27FC236}">
                <a16:creationId xmlns:a16="http://schemas.microsoft.com/office/drawing/2014/main" id="{07ABFB9C-9667-427E-B6E5-84172F570D7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098" y="90037"/>
            <a:ext cx="2120098" cy="84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16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81EA-1E86-4B18-87DD-E89A9267CAC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3245F7-ADBB-4DE1-8573-55F5370ED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DDFFE69-2B4E-4D59-8DA8-9999B15F8543}"/>
              </a:ext>
            </a:extLst>
          </p:cNvPr>
          <p:cNvSpPr>
            <a:spLocks noGrp="1"/>
          </p:cNvSpPr>
          <p:nvPr>
            <p:ph type="dt" sz="half" idx="10"/>
          </p:nvPr>
        </p:nvSpPr>
        <p:spPr/>
        <p:txBody>
          <a:bodyPr/>
          <a:lstStyle/>
          <a:p>
            <a:fld id="{393DDF3B-3278-432F-AD0E-87767DCBA59D}" type="datetime1">
              <a:rPr lang="en-SG" smtClean="0"/>
              <a:t>15/10/2021</a:t>
            </a:fld>
            <a:endParaRPr lang="en-SG"/>
          </a:p>
        </p:txBody>
      </p:sp>
      <p:sp>
        <p:nvSpPr>
          <p:cNvPr id="5" name="Footer Placeholder 4">
            <a:extLst>
              <a:ext uri="{FF2B5EF4-FFF2-40B4-BE49-F238E27FC236}">
                <a16:creationId xmlns:a16="http://schemas.microsoft.com/office/drawing/2014/main" id="{EB1F833F-D2B2-488E-B4B2-8EB0F38014B0}"/>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9CC1759C-10C2-4F07-B3D3-5B4D8B04F87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63118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D815E-48D2-4E06-96B2-D2AE6FC9BC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32A375C-5A68-4234-A15D-10F583D8FE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CC6BFF6-B9E9-4660-B3B3-0C7CA60F92DC}"/>
              </a:ext>
            </a:extLst>
          </p:cNvPr>
          <p:cNvSpPr>
            <a:spLocks noGrp="1"/>
          </p:cNvSpPr>
          <p:nvPr>
            <p:ph type="dt" sz="half" idx="10"/>
          </p:nvPr>
        </p:nvSpPr>
        <p:spPr/>
        <p:txBody>
          <a:bodyPr/>
          <a:lstStyle/>
          <a:p>
            <a:fld id="{09D6E204-21CC-48C0-AB26-D17B1FEBD6C5}" type="datetime1">
              <a:rPr lang="en-SG" smtClean="0"/>
              <a:t>15/10/2021</a:t>
            </a:fld>
            <a:endParaRPr lang="en-SG"/>
          </a:p>
        </p:txBody>
      </p:sp>
      <p:sp>
        <p:nvSpPr>
          <p:cNvPr id="5" name="Footer Placeholder 4">
            <a:extLst>
              <a:ext uri="{FF2B5EF4-FFF2-40B4-BE49-F238E27FC236}">
                <a16:creationId xmlns:a16="http://schemas.microsoft.com/office/drawing/2014/main" id="{8D154F2C-5DEF-49D1-99C5-5BD65A65F02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6D79836-EA6E-433A-820E-65C30E434C88}"/>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367622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FB83-54B1-4176-95E7-A337B2CF7401}"/>
              </a:ext>
            </a:extLst>
          </p:cNvPr>
          <p:cNvSpPr>
            <a:spLocks noGrp="1"/>
          </p:cNvSpPr>
          <p:nvPr>
            <p:ph type="title"/>
          </p:nvPr>
        </p:nvSpPr>
        <p:spPr/>
        <p:txBody>
          <a:body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4B6D5F2B-E4A1-43F7-A8FD-840E9406F30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C89F0797-CAF7-45F0-BD2F-9CC583F370C6}"/>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20208B51-90EE-45DD-A855-1092EB1E78D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85A7C7F-FAE7-47D5-96C2-C569580FB42B}"/>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11005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3D6F-BF84-4A4C-A070-B99CD5712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973DC33-6C7D-47CE-8D99-54BF7BEA3B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260B4-B04F-4CA1-8615-AC55C4DBE30E}"/>
              </a:ext>
            </a:extLst>
          </p:cNvPr>
          <p:cNvSpPr>
            <a:spLocks noGrp="1"/>
          </p:cNvSpPr>
          <p:nvPr>
            <p:ph type="dt" sz="half" idx="10"/>
          </p:nvPr>
        </p:nvSpPr>
        <p:spPr/>
        <p:txBody>
          <a:bodyPr/>
          <a:lstStyle/>
          <a:p>
            <a:fld id="{F7F79F4E-5023-493B-9110-D9B972348B41}" type="datetime1">
              <a:rPr lang="en-SG" smtClean="0"/>
              <a:t>15/10/2021</a:t>
            </a:fld>
            <a:endParaRPr lang="en-SG"/>
          </a:p>
        </p:txBody>
      </p:sp>
      <p:sp>
        <p:nvSpPr>
          <p:cNvPr id="5" name="Footer Placeholder 4">
            <a:extLst>
              <a:ext uri="{FF2B5EF4-FFF2-40B4-BE49-F238E27FC236}">
                <a16:creationId xmlns:a16="http://schemas.microsoft.com/office/drawing/2014/main" id="{CBFB2E58-D494-45FB-840F-E18A73367D9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0118726-5F2C-4225-A44A-2B511716F1F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356689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59D2-A4E0-451D-A7D5-E84E6241C28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EEEB674-7B1B-43E3-8626-165B40C12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D191161-AB10-497B-90D9-4F25D88A36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55FCC6B-956A-426F-B444-1D09F3AC9BAD}"/>
              </a:ext>
            </a:extLst>
          </p:cNvPr>
          <p:cNvSpPr>
            <a:spLocks noGrp="1"/>
          </p:cNvSpPr>
          <p:nvPr>
            <p:ph type="dt" sz="half" idx="10"/>
          </p:nvPr>
        </p:nvSpPr>
        <p:spPr/>
        <p:txBody>
          <a:bodyPr/>
          <a:lstStyle/>
          <a:p>
            <a:fld id="{4600DA1E-F695-4F02-9561-813ED2F4954E}" type="datetime1">
              <a:rPr lang="en-SG" smtClean="0"/>
              <a:t>15/10/2021</a:t>
            </a:fld>
            <a:endParaRPr lang="en-SG" dirty="0"/>
          </a:p>
        </p:txBody>
      </p:sp>
      <p:sp>
        <p:nvSpPr>
          <p:cNvPr id="6" name="Footer Placeholder 5">
            <a:extLst>
              <a:ext uri="{FF2B5EF4-FFF2-40B4-BE49-F238E27FC236}">
                <a16:creationId xmlns:a16="http://schemas.microsoft.com/office/drawing/2014/main" id="{FF88814D-D42B-40AB-B03E-AD88EB170646}"/>
              </a:ext>
            </a:extLst>
          </p:cNvPr>
          <p:cNvSpPr>
            <a:spLocks noGrp="1"/>
          </p:cNvSpPr>
          <p:nvPr>
            <p:ph type="ftr" sz="quarter" idx="11"/>
          </p:nvPr>
        </p:nvSpPr>
        <p:spPr/>
        <p:txBody>
          <a:bodyPr/>
          <a:lstStyle/>
          <a:p>
            <a:r>
              <a:rPr lang="en-SG"/>
              <a:t>SJL/2122S1/CS1101S/4J</a:t>
            </a:r>
            <a:endParaRPr lang="en-SG" dirty="0"/>
          </a:p>
        </p:txBody>
      </p:sp>
      <p:sp>
        <p:nvSpPr>
          <p:cNvPr id="7" name="Slide Number Placeholder 6">
            <a:extLst>
              <a:ext uri="{FF2B5EF4-FFF2-40B4-BE49-F238E27FC236}">
                <a16:creationId xmlns:a16="http://schemas.microsoft.com/office/drawing/2014/main" id="{9C6421FA-8A95-40FC-B3B1-E0AE57FCB618}"/>
              </a:ext>
            </a:extLst>
          </p:cNvPr>
          <p:cNvSpPr>
            <a:spLocks noGrp="1"/>
          </p:cNvSpPr>
          <p:nvPr>
            <p:ph type="sldNum" sz="quarter" idx="12"/>
          </p:nvPr>
        </p:nvSpPr>
        <p:spPr/>
        <p:txBody>
          <a:bodyPr/>
          <a:lstStyle/>
          <a:p>
            <a:fld id="{04A9AAEA-7081-4BCC-A862-1D5154AE1B90}" type="slidenum">
              <a:rPr lang="en-SG" smtClean="0"/>
              <a:t>‹#›</a:t>
            </a:fld>
            <a:endParaRPr lang="en-SG" dirty="0"/>
          </a:p>
        </p:txBody>
      </p:sp>
    </p:spTree>
    <p:extLst>
      <p:ext uri="{BB962C8B-B14F-4D97-AF65-F5344CB8AC3E}">
        <p14:creationId xmlns:p14="http://schemas.microsoft.com/office/powerpoint/2010/main" val="69799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BADD-2C33-4871-A0F9-5A22E9B6D7C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83C9010-61DB-4997-A83D-3103956C3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49394-7773-48A5-B7C3-4E5FD34652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D2ED675-EEBC-4827-8E1E-12D0E19D6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945E33-E4C4-4823-830A-CCAD44E63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1508E77-483E-41A4-A7D5-7B1FE2AD97E8}"/>
              </a:ext>
            </a:extLst>
          </p:cNvPr>
          <p:cNvSpPr>
            <a:spLocks noGrp="1"/>
          </p:cNvSpPr>
          <p:nvPr>
            <p:ph type="dt" sz="half" idx="10"/>
          </p:nvPr>
        </p:nvSpPr>
        <p:spPr/>
        <p:txBody>
          <a:bodyPr/>
          <a:lstStyle/>
          <a:p>
            <a:fld id="{3F073D7B-4E21-41A6-ADBE-C11E82D93972}" type="datetime1">
              <a:rPr lang="en-SG" smtClean="0"/>
              <a:t>15/10/2021</a:t>
            </a:fld>
            <a:endParaRPr lang="en-SG"/>
          </a:p>
        </p:txBody>
      </p:sp>
      <p:sp>
        <p:nvSpPr>
          <p:cNvPr id="8" name="Footer Placeholder 7">
            <a:extLst>
              <a:ext uri="{FF2B5EF4-FFF2-40B4-BE49-F238E27FC236}">
                <a16:creationId xmlns:a16="http://schemas.microsoft.com/office/drawing/2014/main" id="{54B7608A-9B0E-419C-AAEB-680B2D62639B}"/>
              </a:ext>
            </a:extLst>
          </p:cNvPr>
          <p:cNvSpPr>
            <a:spLocks noGrp="1"/>
          </p:cNvSpPr>
          <p:nvPr>
            <p:ph type="ftr" sz="quarter" idx="11"/>
          </p:nvPr>
        </p:nvSpPr>
        <p:spPr/>
        <p:txBody>
          <a:bodyPr/>
          <a:lstStyle/>
          <a:p>
            <a:r>
              <a:rPr lang="en-SG"/>
              <a:t>SJL/2122S1/CS1101S/4J</a:t>
            </a:r>
          </a:p>
        </p:txBody>
      </p:sp>
      <p:sp>
        <p:nvSpPr>
          <p:cNvPr id="9" name="Slide Number Placeholder 8">
            <a:extLst>
              <a:ext uri="{FF2B5EF4-FFF2-40B4-BE49-F238E27FC236}">
                <a16:creationId xmlns:a16="http://schemas.microsoft.com/office/drawing/2014/main" id="{A0A379D7-52B5-4E98-B08B-938B6653883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421267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6190-AC7C-4933-9635-81E1E391E0F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CCDCD3C-5430-44DB-A766-70ACE66E0B11}"/>
              </a:ext>
            </a:extLst>
          </p:cNvPr>
          <p:cNvSpPr>
            <a:spLocks noGrp="1"/>
          </p:cNvSpPr>
          <p:nvPr>
            <p:ph type="dt" sz="half" idx="10"/>
          </p:nvPr>
        </p:nvSpPr>
        <p:spPr/>
        <p:txBody>
          <a:bodyPr/>
          <a:lstStyle/>
          <a:p>
            <a:fld id="{50D89136-9AA0-482C-B065-CA659672B227}" type="datetime1">
              <a:rPr lang="en-SG" smtClean="0"/>
              <a:t>15/10/2021</a:t>
            </a:fld>
            <a:endParaRPr lang="en-SG"/>
          </a:p>
        </p:txBody>
      </p:sp>
      <p:sp>
        <p:nvSpPr>
          <p:cNvPr id="4" name="Footer Placeholder 3">
            <a:extLst>
              <a:ext uri="{FF2B5EF4-FFF2-40B4-BE49-F238E27FC236}">
                <a16:creationId xmlns:a16="http://schemas.microsoft.com/office/drawing/2014/main" id="{6E55D510-054A-48AA-980B-82B440CEEE79}"/>
              </a:ext>
            </a:extLst>
          </p:cNvPr>
          <p:cNvSpPr>
            <a:spLocks noGrp="1"/>
          </p:cNvSpPr>
          <p:nvPr>
            <p:ph type="ftr" sz="quarter" idx="11"/>
          </p:nvPr>
        </p:nvSpPr>
        <p:spPr/>
        <p:txBody>
          <a:bodyPr/>
          <a:lstStyle/>
          <a:p>
            <a:r>
              <a:rPr lang="en-SG"/>
              <a:t>SJL/2122S1/CS1101S/4J</a:t>
            </a:r>
          </a:p>
        </p:txBody>
      </p:sp>
      <p:sp>
        <p:nvSpPr>
          <p:cNvPr id="5" name="Slide Number Placeholder 4">
            <a:extLst>
              <a:ext uri="{FF2B5EF4-FFF2-40B4-BE49-F238E27FC236}">
                <a16:creationId xmlns:a16="http://schemas.microsoft.com/office/drawing/2014/main" id="{1AE1C973-CD16-4BEE-942C-5F4C7E3F6AB9}"/>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83836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37B10-9591-4C33-B5F9-C3C2652EE16D}"/>
              </a:ext>
            </a:extLst>
          </p:cNvPr>
          <p:cNvSpPr>
            <a:spLocks noGrp="1"/>
          </p:cNvSpPr>
          <p:nvPr>
            <p:ph type="dt" sz="half" idx="10"/>
          </p:nvPr>
        </p:nvSpPr>
        <p:spPr/>
        <p:txBody>
          <a:bodyPr/>
          <a:lstStyle/>
          <a:p>
            <a:fld id="{CAA20916-D307-4776-9AFA-08DD2FCF2B02}" type="datetime1">
              <a:rPr lang="en-SG" smtClean="0"/>
              <a:t>15/10/2021</a:t>
            </a:fld>
            <a:endParaRPr lang="en-SG"/>
          </a:p>
        </p:txBody>
      </p:sp>
      <p:sp>
        <p:nvSpPr>
          <p:cNvPr id="3" name="Footer Placeholder 2">
            <a:extLst>
              <a:ext uri="{FF2B5EF4-FFF2-40B4-BE49-F238E27FC236}">
                <a16:creationId xmlns:a16="http://schemas.microsoft.com/office/drawing/2014/main" id="{FE2B98A0-307D-4B73-9A3C-B6EBE1E3EBC4}"/>
              </a:ext>
            </a:extLst>
          </p:cNvPr>
          <p:cNvSpPr>
            <a:spLocks noGrp="1"/>
          </p:cNvSpPr>
          <p:nvPr>
            <p:ph type="ftr" sz="quarter" idx="11"/>
          </p:nvPr>
        </p:nvSpPr>
        <p:spPr/>
        <p:txBody>
          <a:bodyPr/>
          <a:lstStyle/>
          <a:p>
            <a:r>
              <a:rPr lang="en-SG"/>
              <a:t>SJL/2122S1/CS1101S/4J</a:t>
            </a:r>
          </a:p>
        </p:txBody>
      </p:sp>
      <p:sp>
        <p:nvSpPr>
          <p:cNvPr id="4" name="Slide Number Placeholder 3">
            <a:extLst>
              <a:ext uri="{FF2B5EF4-FFF2-40B4-BE49-F238E27FC236}">
                <a16:creationId xmlns:a16="http://schemas.microsoft.com/office/drawing/2014/main" id="{0188A620-2A2B-47A0-82B7-EB36CDB826A1}"/>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94424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E681-8F4C-4BF5-AF62-5F3411AC1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97B66EE-9660-48FF-A3BC-B0036437F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DF1BA91-D7F3-4987-A47B-AED417E72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BCECD-23C4-4ECC-A62F-AD82A082D76A}"/>
              </a:ext>
            </a:extLst>
          </p:cNvPr>
          <p:cNvSpPr>
            <a:spLocks noGrp="1"/>
          </p:cNvSpPr>
          <p:nvPr>
            <p:ph type="dt" sz="half" idx="10"/>
          </p:nvPr>
        </p:nvSpPr>
        <p:spPr/>
        <p:txBody>
          <a:bodyPr/>
          <a:lstStyle/>
          <a:p>
            <a:fld id="{1B9C76FB-1E42-4829-B229-BE6281CBD8A2}" type="datetime1">
              <a:rPr lang="en-SG" smtClean="0"/>
              <a:t>15/10/2021</a:t>
            </a:fld>
            <a:endParaRPr lang="en-SG"/>
          </a:p>
        </p:txBody>
      </p:sp>
      <p:sp>
        <p:nvSpPr>
          <p:cNvPr id="6" name="Footer Placeholder 5">
            <a:extLst>
              <a:ext uri="{FF2B5EF4-FFF2-40B4-BE49-F238E27FC236}">
                <a16:creationId xmlns:a16="http://schemas.microsoft.com/office/drawing/2014/main" id="{2FAC186D-A2E0-4056-916B-D3FAD59531A4}"/>
              </a:ext>
            </a:extLst>
          </p:cNvPr>
          <p:cNvSpPr>
            <a:spLocks noGrp="1"/>
          </p:cNvSpPr>
          <p:nvPr>
            <p:ph type="ftr" sz="quarter" idx="11"/>
          </p:nvPr>
        </p:nvSpPr>
        <p:spPr/>
        <p:txBody>
          <a:bodyPr/>
          <a:lstStyle/>
          <a:p>
            <a:r>
              <a:rPr lang="en-SG"/>
              <a:t>SJL/2122S1/CS1101S/4J</a:t>
            </a:r>
          </a:p>
        </p:txBody>
      </p:sp>
      <p:sp>
        <p:nvSpPr>
          <p:cNvPr id="7" name="Slide Number Placeholder 6">
            <a:extLst>
              <a:ext uri="{FF2B5EF4-FFF2-40B4-BE49-F238E27FC236}">
                <a16:creationId xmlns:a16="http://schemas.microsoft.com/office/drawing/2014/main" id="{4B3C366C-42A6-4B9B-9CAD-4CDA6289CDFA}"/>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276964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6F5A-56A7-467D-9656-B4DD9D829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D050340-09F3-4317-A0D2-8AC2D1109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195A792-AF30-4023-8B2E-7600AFB2D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7393C-2ACD-4509-80D7-5F5C9C18D071}"/>
              </a:ext>
            </a:extLst>
          </p:cNvPr>
          <p:cNvSpPr>
            <a:spLocks noGrp="1"/>
          </p:cNvSpPr>
          <p:nvPr>
            <p:ph type="dt" sz="half" idx="10"/>
          </p:nvPr>
        </p:nvSpPr>
        <p:spPr/>
        <p:txBody>
          <a:bodyPr/>
          <a:lstStyle/>
          <a:p>
            <a:fld id="{CE064ACB-84AE-413A-91F9-0B02769B2811}" type="datetime1">
              <a:rPr lang="en-SG" smtClean="0"/>
              <a:t>15/10/2021</a:t>
            </a:fld>
            <a:endParaRPr lang="en-SG"/>
          </a:p>
        </p:txBody>
      </p:sp>
      <p:sp>
        <p:nvSpPr>
          <p:cNvPr id="6" name="Footer Placeholder 5">
            <a:extLst>
              <a:ext uri="{FF2B5EF4-FFF2-40B4-BE49-F238E27FC236}">
                <a16:creationId xmlns:a16="http://schemas.microsoft.com/office/drawing/2014/main" id="{8E72A0ED-6331-4442-A4C3-398137D06EB7}"/>
              </a:ext>
            </a:extLst>
          </p:cNvPr>
          <p:cNvSpPr>
            <a:spLocks noGrp="1"/>
          </p:cNvSpPr>
          <p:nvPr>
            <p:ph type="ftr" sz="quarter" idx="11"/>
          </p:nvPr>
        </p:nvSpPr>
        <p:spPr/>
        <p:txBody>
          <a:bodyPr/>
          <a:lstStyle/>
          <a:p>
            <a:r>
              <a:rPr lang="en-SG"/>
              <a:t>SJL/2122S1/CS1101S/4J</a:t>
            </a:r>
          </a:p>
        </p:txBody>
      </p:sp>
      <p:sp>
        <p:nvSpPr>
          <p:cNvPr id="7" name="Slide Number Placeholder 6">
            <a:extLst>
              <a:ext uri="{FF2B5EF4-FFF2-40B4-BE49-F238E27FC236}">
                <a16:creationId xmlns:a16="http://schemas.microsoft.com/office/drawing/2014/main" id="{81A8096D-383A-4A15-AFE4-3E6FBE31753E}"/>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290079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CF000-023A-493A-BF8E-0A61DFAA2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989F12B2-1CEE-499D-936C-4858DEBD4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24A63264-6827-4D3E-ACBC-39A770098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88E6B-B8A1-470A-82A9-B38A84C7B6B4}" type="datetime1">
              <a:rPr lang="en-SG" smtClean="0"/>
              <a:t>15/10/2021</a:t>
            </a:fld>
            <a:endParaRPr lang="en-SG"/>
          </a:p>
        </p:txBody>
      </p:sp>
      <p:sp>
        <p:nvSpPr>
          <p:cNvPr id="5" name="Footer Placeholder 4">
            <a:extLst>
              <a:ext uri="{FF2B5EF4-FFF2-40B4-BE49-F238E27FC236}">
                <a16:creationId xmlns:a16="http://schemas.microsoft.com/office/drawing/2014/main" id="{ECE83C82-207B-45FA-BC11-6AA7962BE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SG"/>
              <a:t>SJL/2122S1/CS1101S/4J</a:t>
            </a:r>
          </a:p>
        </p:txBody>
      </p:sp>
      <p:sp>
        <p:nvSpPr>
          <p:cNvPr id="6" name="Slide Number Placeholder 5">
            <a:extLst>
              <a:ext uri="{FF2B5EF4-FFF2-40B4-BE49-F238E27FC236}">
                <a16:creationId xmlns:a16="http://schemas.microsoft.com/office/drawing/2014/main" id="{117BD140-58DF-410A-8513-726EB7CC0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9AAEA-7081-4BCC-A862-1D5154AE1B90}" type="slidenum">
              <a:rPr lang="en-SG" smtClean="0"/>
              <a:t>‹#›</a:t>
            </a:fld>
            <a:endParaRPr lang="en-SG"/>
          </a:p>
        </p:txBody>
      </p:sp>
      <p:pic>
        <p:nvPicPr>
          <p:cNvPr id="8" name="Picture 2" descr="A webapp designed to understand behaviour | JIN Design">
            <a:extLst>
              <a:ext uri="{FF2B5EF4-FFF2-40B4-BE49-F238E27FC236}">
                <a16:creationId xmlns:a16="http://schemas.microsoft.com/office/drawing/2014/main" id="{8A4BEB15-D446-404F-9B70-CF653513E6B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96098" y="90037"/>
            <a:ext cx="2120098" cy="8480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1101S | Facebook">
            <a:extLst>
              <a:ext uri="{FF2B5EF4-FFF2-40B4-BE49-F238E27FC236}">
                <a16:creationId xmlns:a16="http://schemas.microsoft.com/office/drawing/2014/main" id="{4C394B37-629C-4E44-84EF-FFC8AE923A48}"/>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009522" y="6424612"/>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937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edium.com/techie-delight/top-50-dynamic-programming-practice-problems-4208fed71aa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6C54-B814-4C84-8EBB-C2F4D0FF73B6}"/>
              </a:ext>
            </a:extLst>
          </p:cNvPr>
          <p:cNvSpPr>
            <a:spLocks noGrp="1"/>
          </p:cNvSpPr>
          <p:nvPr>
            <p:ph type="ctrTitle"/>
          </p:nvPr>
        </p:nvSpPr>
        <p:spPr/>
        <p:txBody>
          <a:bodyPr>
            <a:normAutofit fontScale="90000"/>
          </a:bodyPr>
          <a:lstStyle/>
          <a:p>
            <a:r>
              <a:rPr lang="en-SG" dirty="0"/>
              <a:t>CS1101S Studio Session </a:t>
            </a:r>
            <a:br>
              <a:rPr lang="en-SG" dirty="0"/>
            </a:br>
            <a:r>
              <a:rPr lang="en-SG" dirty="0"/>
              <a:t>Week 10</a:t>
            </a:r>
            <a:br>
              <a:rPr lang="en-SG" dirty="0"/>
            </a:br>
            <a:r>
              <a:rPr lang="en-SG" dirty="0"/>
              <a:t>Searching, Sorting, </a:t>
            </a:r>
            <a:r>
              <a:rPr lang="en-SG" dirty="0" err="1"/>
              <a:t>Memoization</a:t>
            </a:r>
            <a:r>
              <a:rPr lang="en-SG" dirty="0"/>
              <a:t>, Stream</a:t>
            </a:r>
          </a:p>
        </p:txBody>
      </p:sp>
      <p:sp>
        <p:nvSpPr>
          <p:cNvPr id="3" name="Subtitle 2">
            <a:extLst>
              <a:ext uri="{FF2B5EF4-FFF2-40B4-BE49-F238E27FC236}">
                <a16:creationId xmlns:a16="http://schemas.microsoft.com/office/drawing/2014/main" id="{2CFA03A5-454B-4B3B-9385-BA9380883294}"/>
              </a:ext>
            </a:extLst>
          </p:cNvPr>
          <p:cNvSpPr>
            <a:spLocks noGrp="1"/>
          </p:cNvSpPr>
          <p:nvPr>
            <p:ph type="subTitle" idx="1"/>
          </p:nvPr>
        </p:nvSpPr>
        <p:spPr/>
        <p:txBody>
          <a:bodyPr>
            <a:normAutofit/>
          </a:bodyPr>
          <a:lstStyle/>
          <a:p>
            <a:r>
              <a:rPr lang="en-SG" dirty="0"/>
              <a:t>Simon Julian Lauw</a:t>
            </a:r>
          </a:p>
          <a:p>
            <a:r>
              <a:rPr lang="en-SG" b="1" i="1" dirty="0"/>
              <a:t>Full Info &gt; simonjulianl.github.io </a:t>
            </a:r>
            <a:endParaRPr lang="en-SG" dirty="0"/>
          </a:p>
          <a:p>
            <a:r>
              <a:rPr lang="en-SG" dirty="0"/>
              <a:t>18 October 2021 </a:t>
            </a:r>
          </a:p>
        </p:txBody>
      </p:sp>
      <p:sp>
        <p:nvSpPr>
          <p:cNvPr id="4" name="Date Placeholder 3">
            <a:extLst>
              <a:ext uri="{FF2B5EF4-FFF2-40B4-BE49-F238E27FC236}">
                <a16:creationId xmlns:a16="http://schemas.microsoft.com/office/drawing/2014/main" id="{AFB9D4FF-52DD-49E8-8CFE-F066F1877217}"/>
              </a:ext>
            </a:extLst>
          </p:cNvPr>
          <p:cNvSpPr>
            <a:spLocks noGrp="1"/>
          </p:cNvSpPr>
          <p:nvPr>
            <p:ph type="dt" sz="half" idx="10"/>
          </p:nvPr>
        </p:nvSpPr>
        <p:spPr/>
        <p:txBody>
          <a:bodyPr/>
          <a:lstStyle/>
          <a:p>
            <a:fld id="{3FAA8F24-F945-4A4B-9851-29C3226539AE}" type="datetime1">
              <a:rPr lang="en-SG" smtClean="0"/>
              <a:t>15/10/2021</a:t>
            </a:fld>
            <a:endParaRPr lang="en-SG" dirty="0"/>
          </a:p>
        </p:txBody>
      </p:sp>
      <p:sp>
        <p:nvSpPr>
          <p:cNvPr id="5" name="Footer Placeholder 4">
            <a:extLst>
              <a:ext uri="{FF2B5EF4-FFF2-40B4-BE49-F238E27FC236}">
                <a16:creationId xmlns:a16="http://schemas.microsoft.com/office/drawing/2014/main" id="{CA7B39D2-1963-4C25-915B-87691A3195FA}"/>
              </a:ext>
            </a:extLst>
          </p:cNvPr>
          <p:cNvSpPr>
            <a:spLocks noGrp="1"/>
          </p:cNvSpPr>
          <p:nvPr>
            <p:ph type="ftr" sz="quarter" idx="11"/>
          </p:nvPr>
        </p:nvSpPr>
        <p:spPr/>
        <p:txBody>
          <a:bodyPr/>
          <a:lstStyle/>
          <a:p>
            <a:r>
              <a:rPr lang="en-SG" dirty="0"/>
              <a:t>SJL/2122S1/CS1101S/4J</a:t>
            </a:r>
          </a:p>
        </p:txBody>
      </p:sp>
      <p:sp>
        <p:nvSpPr>
          <p:cNvPr id="6" name="Slide Number Placeholder 5">
            <a:extLst>
              <a:ext uri="{FF2B5EF4-FFF2-40B4-BE49-F238E27FC236}">
                <a16:creationId xmlns:a16="http://schemas.microsoft.com/office/drawing/2014/main" id="{3A7025DD-2216-452D-AB2F-B8AB703F816C}"/>
              </a:ext>
            </a:extLst>
          </p:cNvPr>
          <p:cNvSpPr>
            <a:spLocks noGrp="1"/>
          </p:cNvSpPr>
          <p:nvPr>
            <p:ph type="sldNum" sz="quarter" idx="12"/>
          </p:nvPr>
        </p:nvSpPr>
        <p:spPr/>
        <p:txBody>
          <a:bodyPr/>
          <a:lstStyle/>
          <a:p>
            <a:r>
              <a:rPr lang="en-SG" dirty="0"/>
              <a:t>1</a:t>
            </a:r>
          </a:p>
        </p:txBody>
      </p:sp>
      <p:sp>
        <p:nvSpPr>
          <p:cNvPr id="7" name="Subtitle 2">
            <a:extLst>
              <a:ext uri="{FF2B5EF4-FFF2-40B4-BE49-F238E27FC236}">
                <a16:creationId xmlns:a16="http://schemas.microsoft.com/office/drawing/2014/main" id="{A42B71B4-0241-40D7-84EE-46D56D340FAB}"/>
              </a:ext>
            </a:extLst>
          </p:cNvPr>
          <p:cNvSpPr txBox="1">
            <a:spLocks/>
          </p:cNvSpPr>
          <p:nvPr/>
        </p:nvSpPr>
        <p:spPr>
          <a:xfrm>
            <a:off x="676922" y="55929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
        <p:nvSpPr>
          <p:cNvPr id="9" name="Subtitle 2">
            <a:extLst>
              <a:ext uri="{FF2B5EF4-FFF2-40B4-BE49-F238E27FC236}">
                <a16:creationId xmlns:a16="http://schemas.microsoft.com/office/drawing/2014/main" id="{0CEF31F7-28D0-4AEB-95CD-79AE81100673}"/>
              </a:ext>
            </a:extLst>
          </p:cNvPr>
          <p:cNvSpPr txBox="1">
            <a:spLocks/>
          </p:cNvSpPr>
          <p:nvPr/>
        </p:nvSpPr>
        <p:spPr>
          <a:xfrm>
            <a:off x="829322" y="57453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Tree>
    <p:extLst>
      <p:ext uri="{BB962C8B-B14F-4D97-AF65-F5344CB8AC3E}">
        <p14:creationId xmlns:p14="http://schemas.microsoft.com/office/powerpoint/2010/main" val="3906010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02A2-C891-4A4E-84FE-5C0ABEBD1AC3}"/>
              </a:ext>
            </a:extLst>
          </p:cNvPr>
          <p:cNvSpPr>
            <a:spLocks noGrp="1"/>
          </p:cNvSpPr>
          <p:nvPr>
            <p:ph type="title"/>
          </p:nvPr>
        </p:nvSpPr>
        <p:spPr/>
        <p:txBody>
          <a:bodyPr/>
          <a:lstStyle/>
          <a:p>
            <a:r>
              <a:rPr lang="en-SG" dirty="0"/>
              <a:t>General Problem Solving Technique</a:t>
            </a:r>
          </a:p>
        </p:txBody>
      </p:sp>
      <p:sp>
        <p:nvSpPr>
          <p:cNvPr id="3" name="Content Placeholder 2">
            <a:extLst>
              <a:ext uri="{FF2B5EF4-FFF2-40B4-BE49-F238E27FC236}">
                <a16:creationId xmlns:a16="http://schemas.microsoft.com/office/drawing/2014/main" id="{F1BA7A11-66BB-4839-978C-D2E3B6540FC9}"/>
              </a:ext>
            </a:extLst>
          </p:cNvPr>
          <p:cNvSpPr>
            <a:spLocks noGrp="1"/>
          </p:cNvSpPr>
          <p:nvPr>
            <p:ph idx="1"/>
          </p:nvPr>
        </p:nvSpPr>
        <p:spPr/>
        <p:txBody>
          <a:bodyPr/>
          <a:lstStyle/>
          <a:p>
            <a:r>
              <a:rPr lang="en-SG" dirty="0"/>
              <a:t>The most rigorous way to search / to solve any problem that is given to you is to exploit the property of the input that is given to you </a:t>
            </a:r>
          </a:p>
          <a:p>
            <a:r>
              <a:rPr lang="en-SG" dirty="0"/>
              <a:t>this is an important problem solving technique that people often forgets, given an input, try to understand the properties of the inputs! Don’t start to code until you really understand the problem</a:t>
            </a:r>
          </a:p>
          <a:p>
            <a:pPr marL="0" indent="0">
              <a:buNone/>
            </a:pPr>
            <a:endParaRPr lang="en-SG" dirty="0"/>
          </a:p>
        </p:txBody>
      </p:sp>
      <p:sp>
        <p:nvSpPr>
          <p:cNvPr id="4" name="Date Placeholder 3">
            <a:extLst>
              <a:ext uri="{FF2B5EF4-FFF2-40B4-BE49-F238E27FC236}">
                <a16:creationId xmlns:a16="http://schemas.microsoft.com/office/drawing/2014/main" id="{968564D4-C24A-43DD-AAE6-4A13CDD13462}"/>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14244993-1394-4D30-A0AE-E449707C34B4}"/>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D82E5616-4604-45D5-939F-6D51A6692D1D}"/>
              </a:ext>
            </a:extLst>
          </p:cNvPr>
          <p:cNvSpPr>
            <a:spLocks noGrp="1"/>
          </p:cNvSpPr>
          <p:nvPr>
            <p:ph type="sldNum" sz="quarter" idx="12"/>
          </p:nvPr>
        </p:nvSpPr>
        <p:spPr/>
        <p:txBody>
          <a:bodyPr/>
          <a:lstStyle/>
          <a:p>
            <a:fld id="{04A9AAEA-7081-4BCC-A862-1D5154AE1B90}" type="slidenum">
              <a:rPr lang="en-SG" smtClean="0"/>
              <a:t>10</a:t>
            </a:fld>
            <a:endParaRPr lang="en-SG"/>
          </a:p>
        </p:txBody>
      </p:sp>
    </p:spTree>
    <p:extLst>
      <p:ext uri="{BB962C8B-B14F-4D97-AF65-F5344CB8AC3E}">
        <p14:creationId xmlns:p14="http://schemas.microsoft.com/office/powerpoint/2010/main" val="1746452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02A2-C891-4A4E-84FE-5C0ABEBD1AC3}"/>
              </a:ext>
            </a:extLst>
          </p:cNvPr>
          <p:cNvSpPr>
            <a:spLocks noGrp="1"/>
          </p:cNvSpPr>
          <p:nvPr>
            <p:ph type="title"/>
          </p:nvPr>
        </p:nvSpPr>
        <p:spPr/>
        <p:txBody>
          <a:bodyPr/>
          <a:lstStyle/>
          <a:p>
            <a:r>
              <a:rPr lang="en-SG" dirty="0"/>
              <a:t>General Problem Solving Technique</a:t>
            </a:r>
          </a:p>
        </p:txBody>
      </p:sp>
      <p:sp>
        <p:nvSpPr>
          <p:cNvPr id="3" name="Content Placeholder 2">
            <a:extLst>
              <a:ext uri="{FF2B5EF4-FFF2-40B4-BE49-F238E27FC236}">
                <a16:creationId xmlns:a16="http://schemas.microsoft.com/office/drawing/2014/main" id="{F1BA7A11-66BB-4839-978C-D2E3B6540FC9}"/>
              </a:ext>
            </a:extLst>
          </p:cNvPr>
          <p:cNvSpPr>
            <a:spLocks noGrp="1"/>
          </p:cNvSpPr>
          <p:nvPr>
            <p:ph idx="1"/>
          </p:nvPr>
        </p:nvSpPr>
        <p:spPr/>
        <p:txBody>
          <a:bodyPr/>
          <a:lstStyle/>
          <a:p>
            <a:r>
              <a:rPr lang="en-SG" dirty="0"/>
              <a:t>For e.g. given a list of rabbits, find the biggest elephant in that list! </a:t>
            </a:r>
          </a:p>
          <a:p>
            <a:r>
              <a:rPr lang="en-SG" dirty="0"/>
              <a:t>Ans : why bother to search ? You know its not there ! =&gt; O(1) solution </a:t>
            </a:r>
          </a:p>
          <a:p>
            <a:r>
              <a:rPr lang="en-SG" dirty="0"/>
              <a:t>The fact is, even though this looks very trivial, many people often overlooks this fact and just jumping to code without knowing the items that they are given!</a:t>
            </a:r>
          </a:p>
          <a:p>
            <a:pPr marL="0" indent="0">
              <a:buNone/>
            </a:pPr>
            <a:endParaRPr lang="en-SG" dirty="0"/>
          </a:p>
        </p:txBody>
      </p:sp>
      <p:sp>
        <p:nvSpPr>
          <p:cNvPr id="4" name="Date Placeholder 3">
            <a:extLst>
              <a:ext uri="{FF2B5EF4-FFF2-40B4-BE49-F238E27FC236}">
                <a16:creationId xmlns:a16="http://schemas.microsoft.com/office/drawing/2014/main" id="{968564D4-C24A-43DD-AAE6-4A13CDD13462}"/>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14244993-1394-4D30-A0AE-E449707C34B4}"/>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D82E5616-4604-45D5-939F-6D51A6692D1D}"/>
              </a:ext>
            </a:extLst>
          </p:cNvPr>
          <p:cNvSpPr>
            <a:spLocks noGrp="1"/>
          </p:cNvSpPr>
          <p:nvPr>
            <p:ph type="sldNum" sz="quarter" idx="12"/>
          </p:nvPr>
        </p:nvSpPr>
        <p:spPr/>
        <p:txBody>
          <a:bodyPr/>
          <a:lstStyle/>
          <a:p>
            <a:fld id="{04A9AAEA-7081-4BCC-A862-1D5154AE1B90}" type="slidenum">
              <a:rPr lang="en-SG" smtClean="0"/>
              <a:t>11</a:t>
            </a:fld>
            <a:endParaRPr lang="en-SG"/>
          </a:p>
        </p:txBody>
      </p:sp>
    </p:spTree>
    <p:extLst>
      <p:ext uri="{BB962C8B-B14F-4D97-AF65-F5344CB8AC3E}">
        <p14:creationId xmlns:p14="http://schemas.microsoft.com/office/powerpoint/2010/main" val="16025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F7B03-8AB1-4FD3-A488-32956CBBFC5A}"/>
              </a:ext>
            </a:extLst>
          </p:cNvPr>
          <p:cNvSpPr>
            <a:spLocks noGrp="1"/>
          </p:cNvSpPr>
          <p:nvPr>
            <p:ph type="title"/>
          </p:nvPr>
        </p:nvSpPr>
        <p:spPr/>
        <p:txBody>
          <a:bodyPr/>
          <a:lstStyle/>
          <a:p>
            <a:r>
              <a:rPr lang="en-SG" dirty="0"/>
              <a:t>Binary Search</a:t>
            </a:r>
          </a:p>
        </p:txBody>
      </p:sp>
      <p:sp>
        <p:nvSpPr>
          <p:cNvPr id="3" name="Content Placeholder 2">
            <a:extLst>
              <a:ext uri="{FF2B5EF4-FFF2-40B4-BE49-F238E27FC236}">
                <a16:creationId xmlns:a16="http://schemas.microsoft.com/office/drawing/2014/main" id="{352A8C04-DB1E-4FFD-BD41-9ADACB783C3C}"/>
              </a:ext>
            </a:extLst>
          </p:cNvPr>
          <p:cNvSpPr>
            <a:spLocks noGrp="1"/>
          </p:cNvSpPr>
          <p:nvPr>
            <p:ph idx="1"/>
          </p:nvPr>
        </p:nvSpPr>
        <p:spPr/>
        <p:txBody>
          <a:bodyPr/>
          <a:lstStyle/>
          <a:p>
            <a:r>
              <a:rPr lang="en-SG" dirty="0"/>
              <a:t>So here, based on the lecture, what is the property that is being exploited in the array such that we can use binary search ? </a:t>
            </a:r>
          </a:p>
          <a:p>
            <a:endParaRPr lang="en-SG" dirty="0"/>
          </a:p>
        </p:txBody>
      </p:sp>
      <p:sp>
        <p:nvSpPr>
          <p:cNvPr id="4" name="Date Placeholder 3">
            <a:extLst>
              <a:ext uri="{FF2B5EF4-FFF2-40B4-BE49-F238E27FC236}">
                <a16:creationId xmlns:a16="http://schemas.microsoft.com/office/drawing/2014/main" id="{F0F794B9-C235-4965-A63E-B9A9BC46EF0C}"/>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632D3205-4692-4ADB-A517-266EB38601B0}"/>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6D7C8537-C006-4F35-96E3-742E98264D99}"/>
              </a:ext>
            </a:extLst>
          </p:cNvPr>
          <p:cNvSpPr>
            <a:spLocks noGrp="1"/>
          </p:cNvSpPr>
          <p:nvPr>
            <p:ph type="sldNum" sz="quarter" idx="12"/>
          </p:nvPr>
        </p:nvSpPr>
        <p:spPr/>
        <p:txBody>
          <a:bodyPr/>
          <a:lstStyle/>
          <a:p>
            <a:fld id="{04A9AAEA-7081-4BCC-A862-1D5154AE1B90}" type="slidenum">
              <a:rPr lang="en-SG" smtClean="0"/>
              <a:t>12</a:t>
            </a:fld>
            <a:endParaRPr lang="en-SG"/>
          </a:p>
        </p:txBody>
      </p:sp>
    </p:spTree>
    <p:extLst>
      <p:ext uri="{BB962C8B-B14F-4D97-AF65-F5344CB8AC3E}">
        <p14:creationId xmlns:p14="http://schemas.microsoft.com/office/powerpoint/2010/main" val="166076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F7B03-8AB1-4FD3-A488-32956CBBFC5A}"/>
              </a:ext>
            </a:extLst>
          </p:cNvPr>
          <p:cNvSpPr>
            <a:spLocks noGrp="1"/>
          </p:cNvSpPr>
          <p:nvPr>
            <p:ph type="title"/>
          </p:nvPr>
        </p:nvSpPr>
        <p:spPr/>
        <p:txBody>
          <a:bodyPr/>
          <a:lstStyle/>
          <a:p>
            <a:r>
              <a:rPr lang="en-SG" dirty="0"/>
              <a:t>Binary Search</a:t>
            </a:r>
          </a:p>
        </p:txBody>
      </p:sp>
      <p:sp>
        <p:nvSpPr>
          <p:cNvPr id="3" name="Content Placeholder 2">
            <a:extLst>
              <a:ext uri="{FF2B5EF4-FFF2-40B4-BE49-F238E27FC236}">
                <a16:creationId xmlns:a16="http://schemas.microsoft.com/office/drawing/2014/main" id="{352A8C04-DB1E-4FFD-BD41-9ADACB783C3C}"/>
              </a:ext>
            </a:extLst>
          </p:cNvPr>
          <p:cNvSpPr>
            <a:spLocks noGrp="1"/>
          </p:cNvSpPr>
          <p:nvPr>
            <p:ph idx="1"/>
          </p:nvPr>
        </p:nvSpPr>
        <p:spPr/>
        <p:txBody>
          <a:bodyPr/>
          <a:lstStyle/>
          <a:p>
            <a:r>
              <a:rPr lang="en-SG" dirty="0"/>
              <a:t>So here, based on the lecture, what is the property that is being exploited in the array such that we can use binary search ? </a:t>
            </a:r>
          </a:p>
          <a:p>
            <a:r>
              <a:rPr lang="en-SG" dirty="0"/>
              <a:t>Ans : the array is sorted!</a:t>
            </a:r>
          </a:p>
          <a:p>
            <a:r>
              <a:rPr lang="en-SG" dirty="0"/>
              <a:t>Let’s say the array is 1,2,3,4,5 and we are searching for -1, if we know that the first item is 1, is there any point to check the rest ? </a:t>
            </a:r>
          </a:p>
          <a:p>
            <a:r>
              <a:rPr lang="en-SG" dirty="0"/>
              <a:t>No! because you know the rest must be bigger than 1 which is &gt; -1 too </a:t>
            </a:r>
          </a:p>
          <a:p>
            <a:endParaRPr lang="en-SG" dirty="0"/>
          </a:p>
        </p:txBody>
      </p:sp>
      <p:sp>
        <p:nvSpPr>
          <p:cNvPr id="4" name="Date Placeholder 3">
            <a:extLst>
              <a:ext uri="{FF2B5EF4-FFF2-40B4-BE49-F238E27FC236}">
                <a16:creationId xmlns:a16="http://schemas.microsoft.com/office/drawing/2014/main" id="{F0F794B9-C235-4965-A63E-B9A9BC46EF0C}"/>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632D3205-4692-4ADB-A517-266EB38601B0}"/>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6D7C8537-C006-4F35-96E3-742E98264D99}"/>
              </a:ext>
            </a:extLst>
          </p:cNvPr>
          <p:cNvSpPr>
            <a:spLocks noGrp="1"/>
          </p:cNvSpPr>
          <p:nvPr>
            <p:ph type="sldNum" sz="quarter" idx="12"/>
          </p:nvPr>
        </p:nvSpPr>
        <p:spPr/>
        <p:txBody>
          <a:bodyPr/>
          <a:lstStyle/>
          <a:p>
            <a:fld id="{04A9AAEA-7081-4BCC-A862-1D5154AE1B90}" type="slidenum">
              <a:rPr lang="en-SG" smtClean="0"/>
              <a:t>13</a:t>
            </a:fld>
            <a:endParaRPr lang="en-SG"/>
          </a:p>
        </p:txBody>
      </p:sp>
    </p:spTree>
    <p:extLst>
      <p:ext uri="{BB962C8B-B14F-4D97-AF65-F5344CB8AC3E}">
        <p14:creationId xmlns:p14="http://schemas.microsoft.com/office/powerpoint/2010/main" val="308250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3769-06E9-44F6-9418-6C6E63231751}"/>
              </a:ext>
            </a:extLst>
          </p:cNvPr>
          <p:cNvSpPr>
            <a:spLocks noGrp="1"/>
          </p:cNvSpPr>
          <p:nvPr>
            <p:ph type="title"/>
          </p:nvPr>
        </p:nvSpPr>
        <p:spPr/>
        <p:txBody>
          <a:bodyPr/>
          <a:lstStyle/>
          <a:p>
            <a:r>
              <a:rPr lang="en-SG" dirty="0"/>
              <a:t>Binary Search </a:t>
            </a:r>
          </a:p>
        </p:txBody>
      </p:sp>
      <p:sp>
        <p:nvSpPr>
          <p:cNvPr id="3" name="Content Placeholder 2">
            <a:extLst>
              <a:ext uri="{FF2B5EF4-FFF2-40B4-BE49-F238E27FC236}">
                <a16:creationId xmlns:a16="http://schemas.microsoft.com/office/drawing/2014/main" id="{81D94587-5E97-438E-874E-D270F95D7600}"/>
              </a:ext>
            </a:extLst>
          </p:cNvPr>
          <p:cNvSpPr>
            <a:spLocks noGrp="1"/>
          </p:cNvSpPr>
          <p:nvPr>
            <p:ph idx="1"/>
          </p:nvPr>
        </p:nvSpPr>
        <p:spPr/>
        <p:txBody>
          <a:bodyPr/>
          <a:lstStyle/>
          <a:p>
            <a:r>
              <a:rPr lang="en-SG" dirty="0"/>
              <a:t>In a picture, given the </a:t>
            </a:r>
            <a:r>
              <a:rPr lang="en-SG" b="1" dirty="0"/>
              <a:t>sorted </a:t>
            </a:r>
            <a:r>
              <a:rPr lang="en-SG" dirty="0"/>
              <a:t>array in the first line, find -1 </a:t>
            </a:r>
          </a:p>
        </p:txBody>
      </p:sp>
      <p:sp>
        <p:nvSpPr>
          <p:cNvPr id="4" name="Date Placeholder 3">
            <a:extLst>
              <a:ext uri="{FF2B5EF4-FFF2-40B4-BE49-F238E27FC236}">
                <a16:creationId xmlns:a16="http://schemas.microsoft.com/office/drawing/2014/main" id="{C7502E62-52CD-4A61-9DF7-A111F13E6F1E}"/>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DE5A5B7E-1FCA-4A62-9B76-309F3E4D098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4BDC7DF1-00A3-46D4-936C-FE4073EE164D}"/>
              </a:ext>
            </a:extLst>
          </p:cNvPr>
          <p:cNvSpPr>
            <a:spLocks noGrp="1"/>
          </p:cNvSpPr>
          <p:nvPr>
            <p:ph type="sldNum" sz="quarter" idx="12"/>
          </p:nvPr>
        </p:nvSpPr>
        <p:spPr/>
        <p:txBody>
          <a:bodyPr/>
          <a:lstStyle/>
          <a:p>
            <a:fld id="{04A9AAEA-7081-4BCC-A862-1D5154AE1B90}" type="slidenum">
              <a:rPr lang="en-SG" smtClean="0"/>
              <a:t>14</a:t>
            </a:fld>
            <a:endParaRPr lang="en-SG"/>
          </a:p>
        </p:txBody>
      </p:sp>
      <p:pic>
        <p:nvPicPr>
          <p:cNvPr id="1026" name="Picture 2" descr="Binary Search - Michael S. Yao">
            <a:extLst>
              <a:ext uri="{FF2B5EF4-FFF2-40B4-BE49-F238E27FC236}">
                <a16:creationId xmlns:a16="http://schemas.microsoft.com/office/drawing/2014/main" id="{7696CAFD-B9B4-4F6A-99DC-321E42161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349910"/>
            <a:ext cx="8009454" cy="3726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420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BF52-3198-4F5F-8B43-6A23EF8A1529}"/>
              </a:ext>
            </a:extLst>
          </p:cNvPr>
          <p:cNvSpPr>
            <a:spLocks noGrp="1"/>
          </p:cNvSpPr>
          <p:nvPr>
            <p:ph type="title"/>
          </p:nvPr>
        </p:nvSpPr>
        <p:spPr/>
        <p:txBody>
          <a:bodyPr/>
          <a:lstStyle/>
          <a:p>
            <a:r>
              <a:rPr lang="en-SG" dirty="0"/>
              <a:t>Sorting</a:t>
            </a:r>
          </a:p>
        </p:txBody>
      </p:sp>
      <p:sp>
        <p:nvSpPr>
          <p:cNvPr id="3" name="Content Placeholder 2">
            <a:extLst>
              <a:ext uri="{FF2B5EF4-FFF2-40B4-BE49-F238E27FC236}">
                <a16:creationId xmlns:a16="http://schemas.microsoft.com/office/drawing/2014/main" id="{AF3E29DD-729E-4270-A96E-31AA34890F11}"/>
              </a:ext>
            </a:extLst>
          </p:cNvPr>
          <p:cNvSpPr>
            <a:spLocks noGrp="1"/>
          </p:cNvSpPr>
          <p:nvPr>
            <p:ph idx="1"/>
          </p:nvPr>
        </p:nvSpPr>
        <p:spPr/>
        <p:txBody>
          <a:bodyPr/>
          <a:lstStyle/>
          <a:p>
            <a:r>
              <a:rPr lang="en-SG" dirty="0"/>
              <a:t>There are 3 main sorting techniques taught in CS1101S</a:t>
            </a:r>
          </a:p>
          <a:p>
            <a:pPr lvl="1"/>
            <a:r>
              <a:rPr lang="en-SG" dirty="0"/>
              <a:t>Selection Sort : find min item in unsorted part, put them in the sorted region</a:t>
            </a:r>
          </a:p>
          <a:p>
            <a:pPr lvl="1"/>
            <a:r>
              <a:rPr lang="en-SG" dirty="0"/>
              <a:t>Insertion Sort : Iterate through the array, insert them in the correct part in the sorted portion </a:t>
            </a:r>
          </a:p>
          <a:p>
            <a:pPr lvl="1"/>
            <a:r>
              <a:rPr lang="en-SG" dirty="0"/>
              <a:t>Merge Sort : recursively merge sort two smaller arrays, and merge these two </a:t>
            </a:r>
            <a:r>
              <a:rPr lang="en-SG" b="1" dirty="0"/>
              <a:t>sorted </a:t>
            </a:r>
            <a:r>
              <a:rPr lang="en-SG" dirty="0"/>
              <a:t>smaller arrays</a:t>
            </a:r>
          </a:p>
          <a:p>
            <a:r>
              <a:rPr lang="en-SG" dirty="0"/>
              <a:t>The lecture is pretty comprehensive, but what I want to emphasize is that understand what’s the idea behind it (not memorizing the code) </a:t>
            </a:r>
          </a:p>
        </p:txBody>
      </p:sp>
      <p:sp>
        <p:nvSpPr>
          <p:cNvPr id="4" name="Date Placeholder 3">
            <a:extLst>
              <a:ext uri="{FF2B5EF4-FFF2-40B4-BE49-F238E27FC236}">
                <a16:creationId xmlns:a16="http://schemas.microsoft.com/office/drawing/2014/main" id="{4C245543-56C3-4CFF-9ACC-8FD286720508}"/>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9D6D0EA2-C595-4B09-9A5F-5BF814106075}"/>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8C3947FE-BC6E-425F-A983-8C6AB7251154}"/>
              </a:ext>
            </a:extLst>
          </p:cNvPr>
          <p:cNvSpPr>
            <a:spLocks noGrp="1"/>
          </p:cNvSpPr>
          <p:nvPr>
            <p:ph type="sldNum" sz="quarter" idx="12"/>
          </p:nvPr>
        </p:nvSpPr>
        <p:spPr/>
        <p:txBody>
          <a:bodyPr/>
          <a:lstStyle/>
          <a:p>
            <a:fld id="{04A9AAEA-7081-4BCC-A862-1D5154AE1B90}" type="slidenum">
              <a:rPr lang="en-SG" smtClean="0"/>
              <a:t>15</a:t>
            </a:fld>
            <a:endParaRPr lang="en-SG"/>
          </a:p>
        </p:txBody>
      </p:sp>
    </p:spTree>
    <p:extLst>
      <p:ext uri="{BB962C8B-B14F-4D97-AF65-F5344CB8AC3E}">
        <p14:creationId xmlns:p14="http://schemas.microsoft.com/office/powerpoint/2010/main" val="2470142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0250-A4B6-4CAF-B543-D58B027554D8}"/>
              </a:ext>
            </a:extLst>
          </p:cNvPr>
          <p:cNvSpPr>
            <a:spLocks noGrp="1"/>
          </p:cNvSpPr>
          <p:nvPr>
            <p:ph type="title"/>
          </p:nvPr>
        </p:nvSpPr>
        <p:spPr/>
        <p:txBody>
          <a:bodyPr/>
          <a:lstStyle/>
          <a:p>
            <a:r>
              <a:rPr lang="en-SG" dirty="0" err="1"/>
              <a:t>Memoization</a:t>
            </a:r>
            <a:r>
              <a:rPr lang="en-SG" dirty="0"/>
              <a:t> </a:t>
            </a:r>
          </a:p>
        </p:txBody>
      </p:sp>
      <p:sp>
        <p:nvSpPr>
          <p:cNvPr id="3" name="Content Placeholder 2">
            <a:extLst>
              <a:ext uri="{FF2B5EF4-FFF2-40B4-BE49-F238E27FC236}">
                <a16:creationId xmlns:a16="http://schemas.microsoft.com/office/drawing/2014/main" id="{0A3FB8BC-9BB2-4D5A-9EBB-A9691DBDB8B8}"/>
              </a:ext>
            </a:extLst>
          </p:cNvPr>
          <p:cNvSpPr>
            <a:spLocks noGrp="1"/>
          </p:cNvSpPr>
          <p:nvPr>
            <p:ph idx="1"/>
          </p:nvPr>
        </p:nvSpPr>
        <p:spPr/>
        <p:txBody>
          <a:bodyPr/>
          <a:lstStyle/>
          <a:p>
            <a:r>
              <a:rPr lang="en-SG" dirty="0" err="1"/>
              <a:t>Memoization</a:t>
            </a:r>
            <a:r>
              <a:rPr lang="en-SG" dirty="0"/>
              <a:t> is just a way to improve performance of an algorithm </a:t>
            </a:r>
          </a:p>
          <a:p>
            <a:r>
              <a:rPr lang="en-SG" dirty="0"/>
              <a:t>There are multiple ways to improve your algorithm, and the most usual way is to ask yourself this question :</a:t>
            </a:r>
            <a:r>
              <a:rPr lang="en-SG" b="1" dirty="0"/>
              <a:t> Are you doing repeated work ? </a:t>
            </a:r>
          </a:p>
          <a:p>
            <a:pPr marL="0" indent="0">
              <a:buNone/>
            </a:pPr>
            <a:endParaRPr lang="en-SG" dirty="0"/>
          </a:p>
        </p:txBody>
      </p:sp>
      <p:sp>
        <p:nvSpPr>
          <p:cNvPr id="4" name="Date Placeholder 3">
            <a:extLst>
              <a:ext uri="{FF2B5EF4-FFF2-40B4-BE49-F238E27FC236}">
                <a16:creationId xmlns:a16="http://schemas.microsoft.com/office/drawing/2014/main" id="{4F43A978-094C-4057-9D38-B919D9B4047C}"/>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2E2944FF-A9D9-4A51-90E6-7652FD514769}"/>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6E58A599-9967-4987-8219-ECE6F77B8E3B}"/>
              </a:ext>
            </a:extLst>
          </p:cNvPr>
          <p:cNvSpPr>
            <a:spLocks noGrp="1"/>
          </p:cNvSpPr>
          <p:nvPr>
            <p:ph type="sldNum" sz="quarter" idx="12"/>
          </p:nvPr>
        </p:nvSpPr>
        <p:spPr/>
        <p:txBody>
          <a:bodyPr/>
          <a:lstStyle/>
          <a:p>
            <a:fld id="{04A9AAEA-7081-4BCC-A862-1D5154AE1B90}" type="slidenum">
              <a:rPr lang="en-SG" smtClean="0"/>
              <a:t>16</a:t>
            </a:fld>
            <a:endParaRPr lang="en-SG"/>
          </a:p>
        </p:txBody>
      </p:sp>
    </p:spTree>
    <p:extLst>
      <p:ext uri="{BB962C8B-B14F-4D97-AF65-F5344CB8AC3E}">
        <p14:creationId xmlns:p14="http://schemas.microsoft.com/office/powerpoint/2010/main" val="4214998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0B80-C535-4DEC-A8AF-F104A7D8C3AF}"/>
              </a:ext>
            </a:extLst>
          </p:cNvPr>
          <p:cNvSpPr>
            <a:spLocks noGrp="1"/>
          </p:cNvSpPr>
          <p:nvPr>
            <p:ph type="title"/>
          </p:nvPr>
        </p:nvSpPr>
        <p:spPr/>
        <p:txBody>
          <a:bodyPr/>
          <a:lstStyle/>
          <a:p>
            <a:r>
              <a:rPr lang="en-SG" dirty="0" err="1"/>
              <a:t>Memoization</a:t>
            </a:r>
            <a:r>
              <a:rPr lang="en-SG" dirty="0"/>
              <a:t> </a:t>
            </a:r>
          </a:p>
        </p:txBody>
      </p:sp>
      <p:sp>
        <p:nvSpPr>
          <p:cNvPr id="3" name="Content Placeholder 2">
            <a:extLst>
              <a:ext uri="{FF2B5EF4-FFF2-40B4-BE49-F238E27FC236}">
                <a16:creationId xmlns:a16="http://schemas.microsoft.com/office/drawing/2014/main" id="{2A494FF9-1C96-4A67-B03E-CC7974567013}"/>
              </a:ext>
            </a:extLst>
          </p:cNvPr>
          <p:cNvSpPr>
            <a:spLocks noGrp="1"/>
          </p:cNvSpPr>
          <p:nvPr>
            <p:ph idx="1"/>
          </p:nvPr>
        </p:nvSpPr>
        <p:spPr/>
        <p:txBody>
          <a:bodyPr>
            <a:normAutofit fontScale="92500" lnSpcReduction="10000"/>
          </a:bodyPr>
          <a:lstStyle/>
          <a:p>
            <a:r>
              <a:rPr lang="en-SG" dirty="0"/>
              <a:t>Let’s use an analogy, if today I asked you to integrate this (this is called gaussian integration but not relevant), the point is you will integrate it for the first time because there is no answer yet!</a:t>
            </a:r>
          </a:p>
          <a:p>
            <a:endParaRPr lang="en-SG" dirty="0"/>
          </a:p>
          <a:p>
            <a:endParaRPr lang="en-SG" dirty="0"/>
          </a:p>
          <a:p>
            <a:endParaRPr lang="en-SG" dirty="0"/>
          </a:p>
          <a:p>
            <a:r>
              <a:rPr lang="en-SG" dirty="0"/>
              <a:t>Then tomorrow, I am asking you the same question again, will you calculate again ? Or just throw me the answer because you already know it ? </a:t>
            </a:r>
          </a:p>
          <a:p>
            <a:r>
              <a:rPr lang="en-SG" dirty="0"/>
              <a:t>The point is, </a:t>
            </a:r>
            <a:r>
              <a:rPr lang="en-SG" dirty="0" err="1"/>
              <a:t>memoization</a:t>
            </a:r>
            <a:r>
              <a:rPr lang="en-SG" dirty="0"/>
              <a:t> is actually not really a fancy technique fundamentally, but there are a lot of tweaks that you can do to it!</a:t>
            </a:r>
          </a:p>
          <a:p>
            <a:pPr marL="0" indent="0">
              <a:buNone/>
            </a:pPr>
            <a:endParaRPr lang="en-SG" dirty="0"/>
          </a:p>
        </p:txBody>
      </p:sp>
      <p:sp>
        <p:nvSpPr>
          <p:cNvPr id="4" name="Date Placeholder 3">
            <a:extLst>
              <a:ext uri="{FF2B5EF4-FFF2-40B4-BE49-F238E27FC236}">
                <a16:creationId xmlns:a16="http://schemas.microsoft.com/office/drawing/2014/main" id="{9458AF6F-E254-4B05-B1FA-0D16BBD28B13}"/>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D7FA8F6A-B297-41C6-B7A6-FC582A1D51C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618A436-A7B7-4A6B-8CEE-65B6A41E601C}"/>
              </a:ext>
            </a:extLst>
          </p:cNvPr>
          <p:cNvSpPr>
            <a:spLocks noGrp="1"/>
          </p:cNvSpPr>
          <p:nvPr>
            <p:ph type="sldNum" sz="quarter" idx="12"/>
          </p:nvPr>
        </p:nvSpPr>
        <p:spPr/>
        <p:txBody>
          <a:bodyPr/>
          <a:lstStyle/>
          <a:p>
            <a:fld id="{04A9AAEA-7081-4BCC-A862-1D5154AE1B90}" type="slidenum">
              <a:rPr lang="en-SG" smtClean="0"/>
              <a:t>17</a:t>
            </a:fld>
            <a:endParaRPr lang="en-SG"/>
          </a:p>
        </p:txBody>
      </p:sp>
      <p:pic>
        <p:nvPicPr>
          <p:cNvPr id="2050" name="Picture 2" descr="integration of a gaussian with $x^2$ - Mathematics Stack Exchange">
            <a:extLst>
              <a:ext uri="{FF2B5EF4-FFF2-40B4-BE49-F238E27FC236}">
                <a16:creationId xmlns:a16="http://schemas.microsoft.com/office/drawing/2014/main" id="{AAFA70D9-B630-4B71-BC4F-10469E9E1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339" y="2951675"/>
            <a:ext cx="414337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659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8D444-936B-4EC0-8BB0-4510006B0B2F}"/>
              </a:ext>
            </a:extLst>
          </p:cNvPr>
          <p:cNvSpPr>
            <a:spLocks noGrp="1"/>
          </p:cNvSpPr>
          <p:nvPr>
            <p:ph type="title"/>
          </p:nvPr>
        </p:nvSpPr>
        <p:spPr/>
        <p:txBody>
          <a:bodyPr/>
          <a:lstStyle/>
          <a:p>
            <a:r>
              <a:rPr lang="en-SG" dirty="0"/>
              <a:t>Examples</a:t>
            </a:r>
          </a:p>
        </p:txBody>
      </p:sp>
      <p:sp>
        <p:nvSpPr>
          <p:cNvPr id="3" name="Content Placeholder 2">
            <a:extLst>
              <a:ext uri="{FF2B5EF4-FFF2-40B4-BE49-F238E27FC236}">
                <a16:creationId xmlns:a16="http://schemas.microsoft.com/office/drawing/2014/main" id="{CEBF3AF8-372C-45AF-884D-1772F067B550}"/>
              </a:ext>
            </a:extLst>
          </p:cNvPr>
          <p:cNvSpPr>
            <a:spLocks noGrp="1"/>
          </p:cNvSpPr>
          <p:nvPr>
            <p:ph idx="1"/>
          </p:nvPr>
        </p:nvSpPr>
        <p:spPr/>
        <p:txBody>
          <a:bodyPr/>
          <a:lstStyle/>
          <a:p>
            <a:r>
              <a:rPr lang="en-SG" dirty="0" err="1"/>
              <a:t>Memoization</a:t>
            </a:r>
            <a:r>
              <a:rPr lang="en-SG" dirty="0"/>
              <a:t> is often used when you can break down the problems and the sub-problem is recalculated over and over</a:t>
            </a:r>
          </a:p>
          <a:p>
            <a:r>
              <a:rPr lang="en-SG" dirty="0"/>
              <a:t>I will give you extra example not covered in the lecture (full list of problems here </a:t>
            </a:r>
            <a:r>
              <a:rPr lang="en-SG" dirty="0">
                <a:hlinkClick r:id="rId2"/>
              </a:rPr>
              <a:t>https://medium.com/techie-delight/top-50-dynamic-programming-practice-problems-4208fed71aa3</a:t>
            </a:r>
            <a:r>
              <a:rPr lang="en-SG" dirty="0"/>
              <a:t>)</a:t>
            </a:r>
          </a:p>
          <a:p>
            <a:endParaRPr lang="en-SG" dirty="0"/>
          </a:p>
        </p:txBody>
      </p:sp>
      <p:sp>
        <p:nvSpPr>
          <p:cNvPr id="4" name="Date Placeholder 3">
            <a:extLst>
              <a:ext uri="{FF2B5EF4-FFF2-40B4-BE49-F238E27FC236}">
                <a16:creationId xmlns:a16="http://schemas.microsoft.com/office/drawing/2014/main" id="{00352269-B9EB-412F-875B-84598178F97D}"/>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7FCBF07D-40FE-4083-8F70-07C70D946A0E}"/>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4C8C6DBB-362E-4828-942E-7639F606A7BC}"/>
              </a:ext>
            </a:extLst>
          </p:cNvPr>
          <p:cNvSpPr>
            <a:spLocks noGrp="1"/>
          </p:cNvSpPr>
          <p:nvPr>
            <p:ph type="sldNum" sz="quarter" idx="12"/>
          </p:nvPr>
        </p:nvSpPr>
        <p:spPr/>
        <p:txBody>
          <a:bodyPr/>
          <a:lstStyle/>
          <a:p>
            <a:fld id="{04A9AAEA-7081-4BCC-A862-1D5154AE1B90}" type="slidenum">
              <a:rPr lang="en-SG" smtClean="0"/>
              <a:t>18</a:t>
            </a:fld>
            <a:endParaRPr lang="en-SG"/>
          </a:p>
        </p:txBody>
      </p:sp>
    </p:spTree>
    <p:extLst>
      <p:ext uri="{BB962C8B-B14F-4D97-AF65-F5344CB8AC3E}">
        <p14:creationId xmlns:p14="http://schemas.microsoft.com/office/powerpoint/2010/main" val="3549999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0A2A-B451-40C4-ADC2-F364C8BC95BD}"/>
              </a:ext>
            </a:extLst>
          </p:cNvPr>
          <p:cNvSpPr>
            <a:spLocks noGrp="1"/>
          </p:cNvSpPr>
          <p:nvPr>
            <p:ph type="title"/>
          </p:nvPr>
        </p:nvSpPr>
        <p:spPr/>
        <p:txBody>
          <a:bodyPr/>
          <a:lstStyle/>
          <a:p>
            <a:r>
              <a:rPr lang="en-SG" dirty="0"/>
              <a:t>Rick the Rabbit</a:t>
            </a:r>
          </a:p>
        </p:txBody>
      </p:sp>
      <p:sp>
        <p:nvSpPr>
          <p:cNvPr id="3" name="Content Placeholder 2">
            <a:extLst>
              <a:ext uri="{FF2B5EF4-FFF2-40B4-BE49-F238E27FC236}">
                <a16:creationId xmlns:a16="http://schemas.microsoft.com/office/drawing/2014/main" id="{6327C1B4-541F-488D-A288-65D4ACFACD34}"/>
              </a:ext>
            </a:extLst>
          </p:cNvPr>
          <p:cNvSpPr>
            <a:spLocks noGrp="1"/>
          </p:cNvSpPr>
          <p:nvPr>
            <p:ph idx="1"/>
          </p:nvPr>
        </p:nvSpPr>
        <p:spPr/>
        <p:txBody>
          <a:bodyPr/>
          <a:lstStyle/>
          <a:p>
            <a:r>
              <a:rPr lang="en-SG" dirty="0"/>
              <a:t>Remember that Rick the Rabbit can jump (1 step), can skip (2 steps) and hop (3 steps), therefore how many ways we can reach level N ? </a:t>
            </a:r>
          </a:p>
          <a:p>
            <a:r>
              <a:rPr lang="en-SG" dirty="0"/>
              <a:t>The observation here is that there are many repeated subproblems, for example</a:t>
            </a:r>
          </a:p>
          <a:p>
            <a:r>
              <a:rPr lang="en-SG" dirty="0"/>
              <a:t>Ways(50) = ways(49) + ways(48) + ways(47), but when ways(49) = ways(48) + ways(47) + ways(46), Realize that you calculate ways(47) and ways(48) twice</a:t>
            </a:r>
          </a:p>
          <a:p>
            <a:r>
              <a:rPr lang="en-SG" dirty="0"/>
              <a:t>The lesson is, you can </a:t>
            </a:r>
            <a:r>
              <a:rPr lang="en-SG" dirty="0" err="1"/>
              <a:t>memoize</a:t>
            </a:r>
            <a:r>
              <a:rPr lang="en-SG" dirty="0"/>
              <a:t> this!</a:t>
            </a:r>
          </a:p>
        </p:txBody>
      </p:sp>
      <p:sp>
        <p:nvSpPr>
          <p:cNvPr id="4" name="Date Placeholder 3">
            <a:extLst>
              <a:ext uri="{FF2B5EF4-FFF2-40B4-BE49-F238E27FC236}">
                <a16:creationId xmlns:a16="http://schemas.microsoft.com/office/drawing/2014/main" id="{58D11FE0-18F7-4EEF-AA8C-F644E08F73C7}"/>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C3F0F0AE-B6BE-4E4C-8ECA-A49E694A70EF}"/>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1CF03FB3-1953-468C-8F2B-1815AD52E31A}"/>
              </a:ext>
            </a:extLst>
          </p:cNvPr>
          <p:cNvSpPr>
            <a:spLocks noGrp="1"/>
          </p:cNvSpPr>
          <p:nvPr>
            <p:ph type="sldNum" sz="quarter" idx="12"/>
          </p:nvPr>
        </p:nvSpPr>
        <p:spPr/>
        <p:txBody>
          <a:bodyPr/>
          <a:lstStyle/>
          <a:p>
            <a:fld id="{04A9AAEA-7081-4BCC-A862-1D5154AE1B90}" type="slidenum">
              <a:rPr lang="en-SG" smtClean="0"/>
              <a:t>19</a:t>
            </a:fld>
            <a:endParaRPr lang="en-SG"/>
          </a:p>
        </p:txBody>
      </p:sp>
    </p:spTree>
    <p:extLst>
      <p:ext uri="{BB962C8B-B14F-4D97-AF65-F5344CB8AC3E}">
        <p14:creationId xmlns:p14="http://schemas.microsoft.com/office/powerpoint/2010/main" val="125131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AD9F-4C9B-4030-96B8-B00169E86BA1}"/>
              </a:ext>
            </a:extLst>
          </p:cNvPr>
          <p:cNvSpPr>
            <a:spLocks noGrp="1"/>
          </p:cNvSpPr>
          <p:nvPr>
            <p:ph type="title"/>
          </p:nvPr>
        </p:nvSpPr>
        <p:spPr/>
        <p:txBody>
          <a:bodyPr/>
          <a:lstStyle/>
          <a:p>
            <a:r>
              <a:rPr lang="en-SG" dirty="0"/>
              <a:t>Table of Contents </a:t>
            </a:r>
          </a:p>
        </p:txBody>
      </p:sp>
      <p:graphicFrame>
        <p:nvGraphicFramePr>
          <p:cNvPr id="10" name="Content Placeholder 2">
            <a:extLst>
              <a:ext uri="{FF2B5EF4-FFF2-40B4-BE49-F238E27FC236}">
                <a16:creationId xmlns:a16="http://schemas.microsoft.com/office/drawing/2014/main" id="{79047EAD-A55B-41F1-87B7-6FB5504A20D8}"/>
              </a:ext>
            </a:extLst>
          </p:cNvPr>
          <p:cNvGraphicFramePr>
            <a:graphicFrameLocks noGrp="1"/>
          </p:cNvGraphicFramePr>
          <p:nvPr>
            <p:ph idx="1"/>
            <p:extLst>
              <p:ext uri="{D42A27DB-BD31-4B8C-83A1-F6EECF244321}">
                <p14:modId xmlns:p14="http://schemas.microsoft.com/office/powerpoint/2010/main" val="17841018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FFF13C1-A27E-4C6B-AEFC-316757EF3E42}"/>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6" name="Slide Number Placeholder 5">
            <a:extLst>
              <a:ext uri="{FF2B5EF4-FFF2-40B4-BE49-F238E27FC236}">
                <a16:creationId xmlns:a16="http://schemas.microsoft.com/office/drawing/2014/main" id="{5EF9795E-ABF3-4001-9CDB-9460DF064940}"/>
              </a:ext>
            </a:extLst>
          </p:cNvPr>
          <p:cNvSpPr>
            <a:spLocks noGrp="1"/>
          </p:cNvSpPr>
          <p:nvPr>
            <p:ph type="sldNum" sz="quarter" idx="12"/>
          </p:nvPr>
        </p:nvSpPr>
        <p:spPr/>
        <p:txBody>
          <a:bodyPr/>
          <a:lstStyle/>
          <a:p>
            <a:fld id="{04A9AAEA-7081-4BCC-A862-1D5154AE1B90}" type="slidenum">
              <a:rPr lang="en-SG" smtClean="0"/>
              <a:t>2</a:t>
            </a:fld>
            <a:endParaRPr lang="en-SG"/>
          </a:p>
        </p:txBody>
      </p:sp>
      <p:sp>
        <p:nvSpPr>
          <p:cNvPr id="7" name="Footer Placeholder 4">
            <a:extLst>
              <a:ext uri="{FF2B5EF4-FFF2-40B4-BE49-F238E27FC236}">
                <a16:creationId xmlns:a16="http://schemas.microsoft.com/office/drawing/2014/main" id="{E7061E2F-0567-45CF-ADC0-03554371A710}"/>
              </a:ext>
            </a:extLst>
          </p:cNvPr>
          <p:cNvSpPr>
            <a:spLocks noGrp="1"/>
          </p:cNvSpPr>
          <p:nvPr>
            <p:ph type="ftr" sz="quarter" idx="11"/>
          </p:nvPr>
        </p:nvSpPr>
        <p:spPr>
          <a:xfrm>
            <a:off x="4038600" y="6356350"/>
            <a:ext cx="4114800" cy="365125"/>
          </a:xfrm>
        </p:spPr>
        <p:txBody>
          <a:bodyPr/>
          <a:lstStyle/>
          <a:p>
            <a:r>
              <a:rPr lang="en-SG" dirty="0"/>
              <a:t>SJL/2122S1/CS1101S/4J</a:t>
            </a:r>
          </a:p>
        </p:txBody>
      </p:sp>
    </p:spTree>
    <p:extLst>
      <p:ext uri="{BB962C8B-B14F-4D97-AF65-F5344CB8AC3E}">
        <p14:creationId xmlns:p14="http://schemas.microsoft.com/office/powerpoint/2010/main" val="1827267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4EE0-EBD0-4C2C-BF41-55EC88D48D96}"/>
              </a:ext>
            </a:extLst>
          </p:cNvPr>
          <p:cNvSpPr>
            <a:spLocks noGrp="1"/>
          </p:cNvSpPr>
          <p:nvPr>
            <p:ph type="title"/>
          </p:nvPr>
        </p:nvSpPr>
        <p:spPr/>
        <p:txBody>
          <a:bodyPr/>
          <a:lstStyle/>
          <a:p>
            <a:r>
              <a:rPr lang="en-SG" dirty="0"/>
              <a:t>Stream</a:t>
            </a:r>
          </a:p>
        </p:txBody>
      </p:sp>
      <p:sp>
        <p:nvSpPr>
          <p:cNvPr id="3" name="Content Placeholder 2">
            <a:extLst>
              <a:ext uri="{FF2B5EF4-FFF2-40B4-BE49-F238E27FC236}">
                <a16:creationId xmlns:a16="http://schemas.microsoft.com/office/drawing/2014/main" id="{0AEEEFAE-A4A7-4E37-B0D9-57A32349516E}"/>
              </a:ext>
            </a:extLst>
          </p:cNvPr>
          <p:cNvSpPr>
            <a:spLocks noGrp="1"/>
          </p:cNvSpPr>
          <p:nvPr>
            <p:ph idx="1"/>
          </p:nvPr>
        </p:nvSpPr>
        <p:spPr/>
        <p:txBody>
          <a:bodyPr/>
          <a:lstStyle/>
          <a:p>
            <a:r>
              <a:rPr lang="en-SG" dirty="0"/>
              <a:t>It is an extension of list, where the head is the value and the tail is a </a:t>
            </a:r>
            <a:r>
              <a:rPr lang="en-SG" b="1" dirty="0"/>
              <a:t>nullary </a:t>
            </a:r>
            <a:r>
              <a:rPr lang="en-SG" dirty="0"/>
              <a:t>function that </a:t>
            </a:r>
            <a:r>
              <a:rPr lang="en-SG" b="1" dirty="0"/>
              <a:t>returns a stream</a:t>
            </a:r>
          </a:p>
          <a:p>
            <a:r>
              <a:rPr lang="en-SG" dirty="0"/>
              <a:t>Similarly, there are corresponding list methods in stream such as </a:t>
            </a:r>
            <a:r>
              <a:rPr lang="en-SG" dirty="0" err="1"/>
              <a:t>stream_map</a:t>
            </a:r>
            <a:r>
              <a:rPr lang="en-SG" dirty="0"/>
              <a:t>, </a:t>
            </a:r>
            <a:r>
              <a:rPr lang="en-SG" dirty="0" err="1"/>
              <a:t>stream_filter</a:t>
            </a:r>
            <a:r>
              <a:rPr lang="en-SG" dirty="0"/>
              <a:t>, etc </a:t>
            </a:r>
          </a:p>
          <a:p>
            <a:pPr marL="0" indent="0">
              <a:buNone/>
            </a:pPr>
            <a:r>
              <a:rPr lang="en-SG" b="1" dirty="0"/>
              <a:t> </a:t>
            </a:r>
          </a:p>
        </p:txBody>
      </p:sp>
      <p:sp>
        <p:nvSpPr>
          <p:cNvPr id="4" name="Date Placeholder 3">
            <a:extLst>
              <a:ext uri="{FF2B5EF4-FFF2-40B4-BE49-F238E27FC236}">
                <a16:creationId xmlns:a16="http://schemas.microsoft.com/office/drawing/2014/main" id="{11343DF8-5767-4A5E-BE3D-20D94B024845}"/>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AA48B9BB-CFAA-4A5A-878A-1CC59334DB6E}"/>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C67F6A70-EEEB-42BE-A347-55CEA46961E5}"/>
              </a:ext>
            </a:extLst>
          </p:cNvPr>
          <p:cNvSpPr>
            <a:spLocks noGrp="1"/>
          </p:cNvSpPr>
          <p:nvPr>
            <p:ph type="sldNum" sz="quarter" idx="12"/>
          </p:nvPr>
        </p:nvSpPr>
        <p:spPr/>
        <p:txBody>
          <a:bodyPr/>
          <a:lstStyle/>
          <a:p>
            <a:fld id="{04A9AAEA-7081-4BCC-A862-1D5154AE1B90}" type="slidenum">
              <a:rPr lang="en-SG" smtClean="0"/>
              <a:t>20</a:t>
            </a:fld>
            <a:endParaRPr lang="en-SG"/>
          </a:p>
        </p:txBody>
      </p:sp>
    </p:spTree>
    <p:extLst>
      <p:ext uri="{BB962C8B-B14F-4D97-AF65-F5344CB8AC3E}">
        <p14:creationId xmlns:p14="http://schemas.microsoft.com/office/powerpoint/2010/main" val="3875781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6C54-B814-4C84-8EBB-C2F4D0FF73B6}"/>
              </a:ext>
            </a:extLst>
          </p:cNvPr>
          <p:cNvSpPr>
            <a:spLocks noGrp="1"/>
          </p:cNvSpPr>
          <p:nvPr>
            <p:ph type="ctrTitle"/>
          </p:nvPr>
        </p:nvSpPr>
        <p:spPr/>
        <p:txBody>
          <a:bodyPr>
            <a:normAutofit/>
          </a:bodyPr>
          <a:lstStyle/>
          <a:p>
            <a:r>
              <a:rPr lang="en-SG" dirty="0"/>
              <a:t>Studio Sheet</a:t>
            </a:r>
          </a:p>
        </p:txBody>
      </p:sp>
      <p:sp>
        <p:nvSpPr>
          <p:cNvPr id="4" name="Date Placeholder 3">
            <a:extLst>
              <a:ext uri="{FF2B5EF4-FFF2-40B4-BE49-F238E27FC236}">
                <a16:creationId xmlns:a16="http://schemas.microsoft.com/office/drawing/2014/main" id="{AFB9D4FF-52DD-49E8-8CFE-F066F1877217}"/>
              </a:ext>
            </a:extLst>
          </p:cNvPr>
          <p:cNvSpPr>
            <a:spLocks noGrp="1"/>
          </p:cNvSpPr>
          <p:nvPr>
            <p:ph type="dt" sz="half" idx="10"/>
          </p:nvPr>
        </p:nvSpPr>
        <p:spPr/>
        <p:txBody>
          <a:bodyPr/>
          <a:lstStyle/>
          <a:p>
            <a:fld id="{3FAA8F24-F945-4A4B-9851-29C3226539AE}" type="datetime1">
              <a:rPr lang="en-SG" smtClean="0"/>
              <a:t>15/10/2021</a:t>
            </a:fld>
            <a:endParaRPr lang="en-SG" dirty="0"/>
          </a:p>
        </p:txBody>
      </p:sp>
      <p:sp>
        <p:nvSpPr>
          <p:cNvPr id="5" name="Footer Placeholder 4">
            <a:extLst>
              <a:ext uri="{FF2B5EF4-FFF2-40B4-BE49-F238E27FC236}">
                <a16:creationId xmlns:a16="http://schemas.microsoft.com/office/drawing/2014/main" id="{CA7B39D2-1963-4C25-915B-87691A3195FA}"/>
              </a:ext>
            </a:extLst>
          </p:cNvPr>
          <p:cNvSpPr>
            <a:spLocks noGrp="1"/>
          </p:cNvSpPr>
          <p:nvPr>
            <p:ph type="ftr" sz="quarter" idx="11"/>
          </p:nvPr>
        </p:nvSpPr>
        <p:spPr/>
        <p:txBody>
          <a:bodyPr/>
          <a:lstStyle/>
          <a:p>
            <a:r>
              <a:rPr lang="en-SG" dirty="0"/>
              <a:t>SJL/2122S1/CS1101S/4J</a:t>
            </a:r>
          </a:p>
        </p:txBody>
      </p:sp>
      <p:sp>
        <p:nvSpPr>
          <p:cNvPr id="6" name="Slide Number Placeholder 5">
            <a:extLst>
              <a:ext uri="{FF2B5EF4-FFF2-40B4-BE49-F238E27FC236}">
                <a16:creationId xmlns:a16="http://schemas.microsoft.com/office/drawing/2014/main" id="{3A7025DD-2216-452D-AB2F-B8AB703F816C}"/>
              </a:ext>
            </a:extLst>
          </p:cNvPr>
          <p:cNvSpPr>
            <a:spLocks noGrp="1"/>
          </p:cNvSpPr>
          <p:nvPr>
            <p:ph type="sldNum" sz="quarter" idx="12"/>
          </p:nvPr>
        </p:nvSpPr>
        <p:spPr/>
        <p:txBody>
          <a:bodyPr/>
          <a:lstStyle/>
          <a:p>
            <a:r>
              <a:rPr lang="en-SG" dirty="0"/>
              <a:t>1</a:t>
            </a:r>
          </a:p>
        </p:txBody>
      </p:sp>
      <p:sp>
        <p:nvSpPr>
          <p:cNvPr id="7" name="Subtitle 2">
            <a:extLst>
              <a:ext uri="{FF2B5EF4-FFF2-40B4-BE49-F238E27FC236}">
                <a16:creationId xmlns:a16="http://schemas.microsoft.com/office/drawing/2014/main" id="{A42B71B4-0241-40D7-84EE-46D56D340FAB}"/>
              </a:ext>
            </a:extLst>
          </p:cNvPr>
          <p:cNvSpPr txBox="1">
            <a:spLocks/>
          </p:cNvSpPr>
          <p:nvPr/>
        </p:nvSpPr>
        <p:spPr>
          <a:xfrm>
            <a:off x="676922" y="55929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
        <p:nvSpPr>
          <p:cNvPr id="9" name="Subtitle 2">
            <a:extLst>
              <a:ext uri="{FF2B5EF4-FFF2-40B4-BE49-F238E27FC236}">
                <a16:creationId xmlns:a16="http://schemas.microsoft.com/office/drawing/2014/main" id="{0CEF31F7-28D0-4AEB-95CD-79AE81100673}"/>
              </a:ext>
            </a:extLst>
          </p:cNvPr>
          <p:cNvSpPr txBox="1">
            <a:spLocks/>
          </p:cNvSpPr>
          <p:nvPr/>
        </p:nvSpPr>
        <p:spPr>
          <a:xfrm>
            <a:off x="829322" y="57453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
        <p:nvSpPr>
          <p:cNvPr id="10" name="Subtitle 9">
            <a:extLst>
              <a:ext uri="{FF2B5EF4-FFF2-40B4-BE49-F238E27FC236}">
                <a16:creationId xmlns:a16="http://schemas.microsoft.com/office/drawing/2014/main" id="{F21C5BB1-C656-4842-97B9-665D860B33A6}"/>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77889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6C1D-303F-48BB-B9D7-21EE9A44BC09}"/>
              </a:ext>
            </a:extLst>
          </p:cNvPr>
          <p:cNvSpPr>
            <a:spLocks noGrp="1"/>
          </p:cNvSpPr>
          <p:nvPr>
            <p:ph type="title"/>
          </p:nvPr>
        </p:nvSpPr>
        <p:spPr/>
        <p:txBody>
          <a:bodyPr/>
          <a:lstStyle/>
          <a:p>
            <a:r>
              <a:rPr lang="en-SG" dirty="0"/>
              <a:t>Regarding Your Mission Env Model</a:t>
            </a:r>
          </a:p>
        </p:txBody>
      </p:sp>
      <p:sp>
        <p:nvSpPr>
          <p:cNvPr id="3" name="Content Placeholder 2">
            <a:extLst>
              <a:ext uri="{FF2B5EF4-FFF2-40B4-BE49-F238E27FC236}">
                <a16:creationId xmlns:a16="http://schemas.microsoft.com/office/drawing/2014/main" id="{C7CB6588-B2FD-41F5-877B-3DE3FF4DE180}"/>
              </a:ext>
            </a:extLst>
          </p:cNvPr>
          <p:cNvSpPr>
            <a:spLocks noGrp="1"/>
          </p:cNvSpPr>
          <p:nvPr>
            <p:ph idx="1"/>
          </p:nvPr>
        </p:nvSpPr>
        <p:spPr/>
        <p:txBody>
          <a:bodyPr/>
          <a:lstStyle/>
          <a:p>
            <a:r>
              <a:rPr lang="en-SG" dirty="0"/>
              <a:t>For question two, there is a line where twice(x =&gt; 2*x + 1) where twice is f =&gt; x =&gt; f(f(x)) </a:t>
            </a:r>
          </a:p>
          <a:p>
            <a:r>
              <a:rPr lang="en-SG" dirty="0"/>
              <a:t>You can look as twice as (f) =&gt; (lambda object) and therefore to return the lambda object, you need to create it first!</a:t>
            </a:r>
          </a:p>
          <a:p>
            <a:r>
              <a:rPr lang="en-SG" dirty="0"/>
              <a:t>You need to be aware of these lambda objects as they are very tricky </a:t>
            </a:r>
          </a:p>
        </p:txBody>
      </p:sp>
      <p:sp>
        <p:nvSpPr>
          <p:cNvPr id="4" name="Date Placeholder 3">
            <a:extLst>
              <a:ext uri="{FF2B5EF4-FFF2-40B4-BE49-F238E27FC236}">
                <a16:creationId xmlns:a16="http://schemas.microsoft.com/office/drawing/2014/main" id="{7BC3B8C9-B864-4E51-9129-6588F51E3DFF}"/>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FBB94A14-9B8E-41B1-81D6-B4AA66A1508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3B8402F4-4A60-4903-A10F-09F328011015}"/>
              </a:ext>
            </a:extLst>
          </p:cNvPr>
          <p:cNvSpPr>
            <a:spLocks noGrp="1"/>
          </p:cNvSpPr>
          <p:nvPr>
            <p:ph type="sldNum" sz="quarter" idx="12"/>
          </p:nvPr>
        </p:nvSpPr>
        <p:spPr/>
        <p:txBody>
          <a:bodyPr/>
          <a:lstStyle/>
          <a:p>
            <a:fld id="{04A9AAEA-7081-4BCC-A862-1D5154AE1B90}" type="slidenum">
              <a:rPr lang="en-SG" smtClean="0"/>
              <a:t>3</a:t>
            </a:fld>
            <a:endParaRPr lang="en-SG"/>
          </a:p>
        </p:txBody>
      </p:sp>
    </p:spTree>
    <p:extLst>
      <p:ext uri="{BB962C8B-B14F-4D97-AF65-F5344CB8AC3E}">
        <p14:creationId xmlns:p14="http://schemas.microsoft.com/office/powerpoint/2010/main" val="168992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F87D-138A-4692-9B94-E134FC625548}"/>
              </a:ext>
            </a:extLst>
          </p:cNvPr>
          <p:cNvSpPr>
            <a:spLocks noGrp="1"/>
          </p:cNvSpPr>
          <p:nvPr>
            <p:ph type="title"/>
          </p:nvPr>
        </p:nvSpPr>
        <p:spPr/>
        <p:txBody>
          <a:bodyPr/>
          <a:lstStyle/>
          <a:p>
            <a:r>
              <a:rPr lang="en-SG" dirty="0"/>
              <a:t>For and While loop </a:t>
            </a:r>
          </a:p>
        </p:txBody>
      </p:sp>
      <p:sp>
        <p:nvSpPr>
          <p:cNvPr id="3" name="Content Placeholder 2">
            <a:extLst>
              <a:ext uri="{FF2B5EF4-FFF2-40B4-BE49-F238E27FC236}">
                <a16:creationId xmlns:a16="http://schemas.microsoft.com/office/drawing/2014/main" id="{392C0475-3A34-4AC8-98C3-CFD7499DDCD1}"/>
              </a:ext>
            </a:extLst>
          </p:cNvPr>
          <p:cNvSpPr>
            <a:spLocks noGrp="1"/>
          </p:cNvSpPr>
          <p:nvPr>
            <p:ph idx="1"/>
          </p:nvPr>
        </p:nvSpPr>
        <p:spPr/>
        <p:txBody>
          <a:bodyPr>
            <a:normAutofit/>
          </a:bodyPr>
          <a:lstStyle/>
          <a:p>
            <a:r>
              <a:rPr lang="en-SG" dirty="0"/>
              <a:t>First thing first, before we go into today’s material, let’s go through two new basic syntax that is almost present (AFAIK) in all complete programming languages </a:t>
            </a:r>
          </a:p>
          <a:p>
            <a:r>
              <a:rPr lang="en-SG" dirty="0"/>
              <a:t>Firstly is for-loop, and in source, the syntax is </a:t>
            </a:r>
          </a:p>
          <a:p>
            <a:endParaRPr lang="en-SG" dirty="0"/>
          </a:p>
          <a:p>
            <a:endParaRPr lang="en-SG" dirty="0"/>
          </a:p>
          <a:p>
            <a:endParaRPr lang="en-SG" dirty="0"/>
          </a:p>
        </p:txBody>
      </p:sp>
      <p:sp>
        <p:nvSpPr>
          <p:cNvPr id="4" name="Date Placeholder 3">
            <a:extLst>
              <a:ext uri="{FF2B5EF4-FFF2-40B4-BE49-F238E27FC236}">
                <a16:creationId xmlns:a16="http://schemas.microsoft.com/office/drawing/2014/main" id="{BB299E0D-BDFC-4F0B-8E62-22BC5CCCBAD5}"/>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1088663C-983D-49AD-A7EA-8CB76C331E51}"/>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30A751A2-646C-454B-A5A7-C3FC64AAB13E}"/>
              </a:ext>
            </a:extLst>
          </p:cNvPr>
          <p:cNvSpPr>
            <a:spLocks noGrp="1"/>
          </p:cNvSpPr>
          <p:nvPr>
            <p:ph type="sldNum" sz="quarter" idx="12"/>
          </p:nvPr>
        </p:nvSpPr>
        <p:spPr/>
        <p:txBody>
          <a:bodyPr/>
          <a:lstStyle/>
          <a:p>
            <a:fld id="{04A9AAEA-7081-4BCC-A862-1D5154AE1B90}" type="slidenum">
              <a:rPr lang="en-SG" smtClean="0"/>
              <a:t>4</a:t>
            </a:fld>
            <a:endParaRPr lang="en-SG"/>
          </a:p>
        </p:txBody>
      </p:sp>
      <p:pic>
        <p:nvPicPr>
          <p:cNvPr id="8" name="Picture 7">
            <a:extLst>
              <a:ext uri="{FF2B5EF4-FFF2-40B4-BE49-F238E27FC236}">
                <a16:creationId xmlns:a16="http://schemas.microsoft.com/office/drawing/2014/main" id="{BE17A0E3-D77C-4227-AD18-A5E8C2D4017C}"/>
              </a:ext>
            </a:extLst>
          </p:cNvPr>
          <p:cNvPicPr>
            <a:picLocks noChangeAspect="1"/>
          </p:cNvPicPr>
          <p:nvPr/>
        </p:nvPicPr>
        <p:blipFill>
          <a:blip r:embed="rId2"/>
          <a:stretch>
            <a:fillRect/>
          </a:stretch>
        </p:blipFill>
        <p:spPr>
          <a:xfrm>
            <a:off x="1666426" y="3882129"/>
            <a:ext cx="8336453" cy="1423296"/>
          </a:xfrm>
          <a:prstGeom prst="rect">
            <a:avLst/>
          </a:prstGeom>
        </p:spPr>
      </p:pic>
    </p:spTree>
    <p:extLst>
      <p:ext uri="{BB962C8B-B14F-4D97-AF65-F5344CB8AC3E}">
        <p14:creationId xmlns:p14="http://schemas.microsoft.com/office/powerpoint/2010/main" val="195072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8B8D-F097-42FD-9CDF-77BDD8F50FA7}"/>
              </a:ext>
            </a:extLst>
          </p:cNvPr>
          <p:cNvSpPr>
            <a:spLocks noGrp="1"/>
          </p:cNvSpPr>
          <p:nvPr>
            <p:ph type="title"/>
          </p:nvPr>
        </p:nvSpPr>
        <p:spPr/>
        <p:txBody>
          <a:bodyPr/>
          <a:lstStyle/>
          <a:p>
            <a:r>
              <a:rPr lang="en-SG" dirty="0"/>
              <a:t>For loop </a:t>
            </a:r>
          </a:p>
        </p:txBody>
      </p:sp>
      <p:sp>
        <p:nvSpPr>
          <p:cNvPr id="3" name="Content Placeholder 2">
            <a:extLst>
              <a:ext uri="{FF2B5EF4-FFF2-40B4-BE49-F238E27FC236}">
                <a16:creationId xmlns:a16="http://schemas.microsoft.com/office/drawing/2014/main" id="{BD76DB95-BC06-4AFF-BFB7-1743783BF86C}"/>
              </a:ext>
            </a:extLst>
          </p:cNvPr>
          <p:cNvSpPr>
            <a:spLocks noGrp="1"/>
          </p:cNvSpPr>
          <p:nvPr>
            <p:ph idx="1"/>
          </p:nvPr>
        </p:nvSpPr>
        <p:spPr/>
        <p:txBody>
          <a:bodyPr/>
          <a:lstStyle/>
          <a:p>
            <a:r>
              <a:rPr lang="en-SG" dirty="0"/>
              <a:t>Initialization : initialize the variable, can be let </a:t>
            </a:r>
            <a:r>
              <a:rPr lang="en-SG" dirty="0" err="1"/>
              <a:t>i</a:t>
            </a:r>
            <a:r>
              <a:rPr lang="en-SG" dirty="0"/>
              <a:t> = 0; let head = pair(1,2); literally anything as long as you initialize something </a:t>
            </a:r>
            <a:r>
              <a:rPr lang="en-SG" dirty="0" err="1"/>
              <a:t>therez</a:t>
            </a:r>
            <a:endParaRPr lang="en-SG" dirty="0"/>
          </a:p>
          <a:p>
            <a:r>
              <a:rPr lang="en-SG" dirty="0"/>
              <a:t>Predicate : meaning as long as this predicate is true, execute the body </a:t>
            </a:r>
          </a:p>
          <a:p>
            <a:r>
              <a:rPr lang="en-SG" dirty="0"/>
              <a:t>Increment/update : how to increment the counter / variable / anything, can be </a:t>
            </a:r>
            <a:r>
              <a:rPr lang="en-SG" dirty="0" err="1"/>
              <a:t>i</a:t>
            </a:r>
            <a:r>
              <a:rPr lang="en-SG" dirty="0"/>
              <a:t> = </a:t>
            </a:r>
            <a:r>
              <a:rPr lang="en-SG" dirty="0" err="1"/>
              <a:t>i</a:t>
            </a:r>
            <a:r>
              <a:rPr lang="en-SG" dirty="0"/>
              <a:t> + 1, head = tail(head), etc </a:t>
            </a:r>
          </a:p>
          <a:p>
            <a:r>
              <a:rPr lang="en-SG" dirty="0"/>
              <a:t>Some examples : </a:t>
            </a:r>
            <a:r>
              <a:rPr lang="en-SG" b="0" i="0" dirty="0">
                <a:effectLst/>
                <a:latin typeface="-apple-system"/>
              </a:rPr>
              <a:t>https://share.sourceacademy.nus.edu.sg/example</a:t>
            </a:r>
            <a:endParaRPr lang="en-SG" dirty="0"/>
          </a:p>
        </p:txBody>
      </p:sp>
      <p:sp>
        <p:nvSpPr>
          <p:cNvPr id="4" name="Date Placeholder 3">
            <a:extLst>
              <a:ext uri="{FF2B5EF4-FFF2-40B4-BE49-F238E27FC236}">
                <a16:creationId xmlns:a16="http://schemas.microsoft.com/office/drawing/2014/main" id="{0999D976-2C47-4D86-9A39-4382A6221D93}"/>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DBF30FB4-A65F-4C88-905B-559D6A827AB8}"/>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316FC72D-9155-4336-8BF0-457F26D2F9FE}"/>
              </a:ext>
            </a:extLst>
          </p:cNvPr>
          <p:cNvSpPr>
            <a:spLocks noGrp="1"/>
          </p:cNvSpPr>
          <p:nvPr>
            <p:ph type="sldNum" sz="quarter" idx="12"/>
          </p:nvPr>
        </p:nvSpPr>
        <p:spPr/>
        <p:txBody>
          <a:bodyPr/>
          <a:lstStyle/>
          <a:p>
            <a:fld id="{04A9AAEA-7081-4BCC-A862-1D5154AE1B90}" type="slidenum">
              <a:rPr lang="en-SG" smtClean="0"/>
              <a:t>5</a:t>
            </a:fld>
            <a:endParaRPr lang="en-SG"/>
          </a:p>
        </p:txBody>
      </p:sp>
    </p:spTree>
    <p:extLst>
      <p:ext uri="{BB962C8B-B14F-4D97-AF65-F5344CB8AC3E}">
        <p14:creationId xmlns:p14="http://schemas.microsoft.com/office/powerpoint/2010/main" val="358172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2EBD-9F3D-44BD-A482-7D3F3BEE4F91}"/>
              </a:ext>
            </a:extLst>
          </p:cNvPr>
          <p:cNvSpPr>
            <a:spLocks noGrp="1"/>
          </p:cNvSpPr>
          <p:nvPr>
            <p:ph type="title"/>
          </p:nvPr>
        </p:nvSpPr>
        <p:spPr/>
        <p:txBody>
          <a:bodyPr/>
          <a:lstStyle/>
          <a:p>
            <a:r>
              <a:rPr lang="en-SG" dirty="0"/>
              <a:t>While Loop</a:t>
            </a:r>
          </a:p>
        </p:txBody>
      </p:sp>
      <p:sp>
        <p:nvSpPr>
          <p:cNvPr id="3" name="Content Placeholder 2">
            <a:extLst>
              <a:ext uri="{FF2B5EF4-FFF2-40B4-BE49-F238E27FC236}">
                <a16:creationId xmlns:a16="http://schemas.microsoft.com/office/drawing/2014/main" id="{F54EFB37-190E-48D1-AABC-69719D7A379D}"/>
              </a:ext>
            </a:extLst>
          </p:cNvPr>
          <p:cNvSpPr>
            <a:spLocks noGrp="1"/>
          </p:cNvSpPr>
          <p:nvPr>
            <p:ph idx="1"/>
          </p:nvPr>
        </p:nvSpPr>
        <p:spPr/>
        <p:txBody>
          <a:bodyPr/>
          <a:lstStyle/>
          <a:p>
            <a:r>
              <a:rPr lang="en-SG" dirty="0"/>
              <a:t>While loop is just the more general for-loop statement, given </a:t>
            </a:r>
          </a:p>
          <a:p>
            <a:endParaRPr lang="en-SG" dirty="0"/>
          </a:p>
          <a:p>
            <a:endParaRPr lang="en-SG" dirty="0"/>
          </a:p>
          <a:p>
            <a:endParaRPr lang="en-SG" dirty="0"/>
          </a:p>
          <a:p>
            <a:r>
              <a:rPr lang="en-SG" dirty="0"/>
              <a:t>This is equivalent to (you can read this like an English statement)</a:t>
            </a:r>
          </a:p>
          <a:p>
            <a:pPr marL="0" indent="0">
              <a:buNone/>
            </a:pPr>
            <a:r>
              <a:rPr lang="en-SG" dirty="0"/>
              <a:t> </a:t>
            </a:r>
          </a:p>
        </p:txBody>
      </p:sp>
      <p:sp>
        <p:nvSpPr>
          <p:cNvPr id="4" name="Date Placeholder 3">
            <a:extLst>
              <a:ext uri="{FF2B5EF4-FFF2-40B4-BE49-F238E27FC236}">
                <a16:creationId xmlns:a16="http://schemas.microsoft.com/office/drawing/2014/main" id="{60A94947-7A6B-4144-850C-EA7EBA70EA95}"/>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CC4A37ED-ADF7-4D0C-87A9-560B838E3091}"/>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A389C9EE-50DB-405D-91B3-65D809F1C5F5}"/>
              </a:ext>
            </a:extLst>
          </p:cNvPr>
          <p:cNvSpPr>
            <a:spLocks noGrp="1"/>
          </p:cNvSpPr>
          <p:nvPr>
            <p:ph type="sldNum" sz="quarter" idx="12"/>
          </p:nvPr>
        </p:nvSpPr>
        <p:spPr/>
        <p:txBody>
          <a:bodyPr/>
          <a:lstStyle/>
          <a:p>
            <a:fld id="{04A9AAEA-7081-4BCC-A862-1D5154AE1B90}" type="slidenum">
              <a:rPr lang="en-SG" smtClean="0"/>
              <a:t>6</a:t>
            </a:fld>
            <a:endParaRPr lang="en-SG"/>
          </a:p>
        </p:txBody>
      </p:sp>
      <p:pic>
        <p:nvPicPr>
          <p:cNvPr id="7" name="Picture 6">
            <a:extLst>
              <a:ext uri="{FF2B5EF4-FFF2-40B4-BE49-F238E27FC236}">
                <a16:creationId xmlns:a16="http://schemas.microsoft.com/office/drawing/2014/main" id="{503F619B-606C-4A96-87AB-FAEB987E0418}"/>
              </a:ext>
            </a:extLst>
          </p:cNvPr>
          <p:cNvPicPr>
            <a:picLocks noChangeAspect="1"/>
          </p:cNvPicPr>
          <p:nvPr/>
        </p:nvPicPr>
        <p:blipFill>
          <a:blip r:embed="rId2"/>
          <a:stretch>
            <a:fillRect/>
          </a:stretch>
        </p:blipFill>
        <p:spPr>
          <a:xfrm>
            <a:off x="1714051" y="2405754"/>
            <a:ext cx="8336453" cy="1423296"/>
          </a:xfrm>
          <a:prstGeom prst="rect">
            <a:avLst/>
          </a:prstGeom>
        </p:spPr>
      </p:pic>
      <p:pic>
        <p:nvPicPr>
          <p:cNvPr id="9" name="Picture 8">
            <a:extLst>
              <a:ext uri="{FF2B5EF4-FFF2-40B4-BE49-F238E27FC236}">
                <a16:creationId xmlns:a16="http://schemas.microsoft.com/office/drawing/2014/main" id="{FEC8F7A1-CA95-423A-9865-5002B4CCCF45}"/>
              </a:ext>
            </a:extLst>
          </p:cNvPr>
          <p:cNvPicPr>
            <a:picLocks noChangeAspect="1"/>
          </p:cNvPicPr>
          <p:nvPr/>
        </p:nvPicPr>
        <p:blipFill>
          <a:blip r:embed="rId3"/>
          <a:stretch>
            <a:fillRect/>
          </a:stretch>
        </p:blipFill>
        <p:spPr>
          <a:xfrm>
            <a:off x="3914471" y="4409179"/>
            <a:ext cx="3597374" cy="1853669"/>
          </a:xfrm>
          <a:prstGeom prst="rect">
            <a:avLst/>
          </a:prstGeom>
        </p:spPr>
      </p:pic>
    </p:spTree>
    <p:extLst>
      <p:ext uri="{BB962C8B-B14F-4D97-AF65-F5344CB8AC3E}">
        <p14:creationId xmlns:p14="http://schemas.microsoft.com/office/powerpoint/2010/main" val="246024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429B-B5C4-4265-9EE7-8573A65CBF9C}"/>
              </a:ext>
            </a:extLst>
          </p:cNvPr>
          <p:cNvSpPr>
            <a:spLocks noGrp="1"/>
          </p:cNvSpPr>
          <p:nvPr>
            <p:ph type="title"/>
          </p:nvPr>
        </p:nvSpPr>
        <p:spPr/>
        <p:txBody>
          <a:bodyPr/>
          <a:lstStyle/>
          <a:p>
            <a:r>
              <a:rPr lang="en-SG" dirty="0"/>
              <a:t>Exercises</a:t>
            </a:r>
          </a:p>
        </p:txBody>
      </p:sp>
      <p:sp>
        <p:nvSpPr>
          <p:cNvPr id="3" name="Content Placeholder 2">
            <a:extLst>
              <a:ext uri="{FF2B5EF4-FFF2-40B4-BE49-F238E27FC236}">
                <a16:creationId xmlns:a16="http://schemas.microsoft.com/office/drawing/2014/main" id="{FDEBF95B-C4B2-477E-8AFF-AAAE15AD3DF6}"/>
              </a:ext>
            </a:extLst>
          </p:cNvPr>
          <p:cNvSpPr>
            <a:spLocks noGrp="1"/>
          </p:cNvSpPr>
          <p:nvPr>
            <p:ph idx="1"/>
          </p:nvPr>
        </p:nvSpPr>
        <p:spPr/>
        <p:txBody>
          <a:bodyPr/>
          <a:lstStyle/>
          <a:p>
            <a:r>
              <a:rPr lang="en-SG" dirty="0"/>
              <a:t>Try to convert the codes that I show you before using while-loop, for convenience, the codes are pasted here</a:t>
            </a:r>
          </a:p>
        </p:txBody>
      </p:sp>
      <p:sp>
        <p:nvSpPr>
          <p:cNvPr id="4" name="Date Placeholder 3">
            <a:extLst>
              <a:ext uri="{FF2B5EF4-FFF2-40B4-BE49-F238E27FC236}">
                <a16:creationId xmlns:a16="http://schemas.microsoft.com/office/drawing/2014/main" id="{58CAA885-E456-4830-A633-F6408FB56EAB}"/>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2DE0F50B-062E-41BF-8947-92C0F4417644}"/>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880A797A-9873-43AC-A0A3-EF6ED283F372}"/>
              </a:ext>
            </a:extLst>
          </p:cNvPr>
          <p:cNvSpPr>
            <a:spLocks noGrp="1"/>
          </p:cNvSpPr>
          <p:nvPr>
            <p:ph type="sldNum" sz="quarter" idx="12"/>
          </p:nvPr>
        </p:nvSpPr>
        <p:spPr/>
        <p:txBody>
          <a:bodyPr/>
          <a:lstStyle/>
          <a:p>
            <a:fld id="{04A9AAEA-7081-4BCC-A862-1D5154AE1B90}" type="slidenum">
              <a:rPr lang="en-SG" smtClean="0"/>
              <a:t>7</a:t>
            </a:fld>
            <a:endParaRPr lang="en-SG"/>
          </a:p>
        </p:txBody>
      </p:sp>
      <p:pic>
        <p:nvPicPr>
          <p:cNvPr id="8" name="Picture 7">
            <a:extLst>
              <a:ext uri="{FF2B5EF4-FFF2-40B4-BE49-F238E27FC236}">
                <a16:creationId xmlns:a16="http://schemas.microsoft.com/office/drawing/2014/main" id="{33027EF9-163C-4DE5-8C28-F77BBD1EB569}"/>
              </a:ext>
            </a:extLst>
          </p:cNvPr>
          <p:cNvPicPr>
            <a:picLocks noChangeAspect="1"/>
          </p:cNvPicPr>
          <p:nvPr/>
        </p:nvPicPr>
        <p:blipFill>
          <a:blip r:embed="rId2"/>
          <a:stretch>
            <a:fillRect/>
          </a:stretch>
        </p:blipFill>
        <p:spPr>
          <a:xfrm>
            <a:off x="2546087" y="2796340"/>
            <a:ext cx="6361939" cy="3244227"/>
          </a:xfrm>
          <a:prstGeom prst="rect">
            <a:avLst/>
          </a:prstGeom>
        </p:spPr>
      </p:pic>
    </p:spTree>
    <p:extLst>
      <p:ext uri="{BB962C8B-B14F-4D97-AF65-F5344CB8AC3E}">
        <p14:creationId xmlns:p14="http://schemas.microsoft.com/office/powerpoint/2010/main" val="301150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359B-930D-4535-9B49-BA45391A0992}"/>
              </a:ext>
            </a:extLst>
          </p:cNvPr>
          <p:cNvSpPr>
            <a:spLocks noGrp="1"/>
          </p:cNvSpPr>
          <p:nvPr>
            <p:ph type="title"/>
          </p:nvPr>
        </p:nvSpPr>
        <p:spPr/>
        <p:txBody>
          <a:bodyPr/>
          <a:lstStyle/>
          <a:p>
            <a:r>
              <a:rPr lang="en-SG" dirty="0"/>
              <a:t>Searching</a:t>
            </a:r>
          </a:p>
        </p:txBody>
      </p:sp>
      <p:sp>
        <p:nvSpPr>
          <p:cNvPr id="3" name="Content Placeholder 2">
            <a:extLst>
              <a:ext uri="{FF2B5EF4-FFF2-40B4-BE49-F238E27FC236}">
                <a16:creationId xmlns:a16="http://schemas.microsoft.com/office/drawing/2014/main" id="{53D36E12-85C6-439D-88E8-89E302D73952}"/>
              </a:ext>
            </a:extLst>
          </p:cNvPr>
          <p:cNvSpPr>
            <a:spLocks noGrp="1"/>
          </p:cNvSpPr>
          <p:nvPr>
            <p:ph idx="1"/>
          </p:nvPr>
        </p:nvSpPr>
        <p:spPr/>
        <p:txBody>
          <a:bodyPr/>
          <a:lstStyle/>
          <a:p>
            <a:r>
              <a:rPr lang="en-SG" dirty="0"/>
              <a:t>In CS1101S, you will be learning two most basic searches, known as linear/sequential search and binary search </a:t>
            </a:r>
          </a:p>
          <a:p>
            <a:r>
              <a:rPr lang="en-SG" dirty="0"/>
              <a:t>Linear searching is very intuitive, given a list of books and you don’t have any information about the books, how will you find the book whose title is “SICP JS” ? </a:t>
            </a:r>
          </a:p>
        </p:txBody>
      </p:sp>
      <p:sp>
        <p:nvSpPr>
          <p:cNvPr id="4" name="Date Placeholder 3">
            <a:extLst>
              <a:ext uri="{FF2B5EF4-FFF2-40B4-BE49-F238E27FC236}">
                <a16:creationId xmlns:a16="http://schemas.microsoft.com/office/drawing/2014/main" id="{D6B078BF-DE10-4F70-9CE0-A186ADC56CAC}"/>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4D889AC7-EA65-42D7-A2AC-5B1A500EB425}"/>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31B369E7-38DB-4917-B8A0-9BD94E5146C3}"/>
              </a:ext>
            </a:extLst>
          </p:cNvPr>
          <p:cNvSpPr>
            <a:spLocks noGrp="1"/>
          </p:cNvSpPr>
          <p:nvPr>
            <p:ph type="sldNum" sz="quarter" idx="12"/>
          </p:nvPr>
        </p:nvSpPr>
        <p:spPr/>
        <p:txBody>
          <a:bodyPr/>
          <a:lstStyle/>
          <a:p>
            <a:fld id="{04A9AAEA-7081-4BCC-A862-1D5154AE1B90}" type="slidenum">
              <a:rPr lang="en-SG" smtClean="0"/>
              <a:t>8</a:t>
            </a:fld>
            <a:endParaRPr lang="en-SG"/>
          </a:p>
        </p:txBody>
      </p:sp>
    </p:spTree>
    <p:extLst>
      <p:ext uri="{BB962C8B-B14F-4D97-AF65-F5344CB8AC3E}">
        <p14:creationId xmlns:p14="http://schemas.microsoft.com/office/powerpoint/2010/main" val="192590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359B-930D-4535-9B49-BA45391A0992}"/>
              </a:ext>
            </a:extLst>
          </p:cNvPr>
          <p:cNvSpPr>
            <a:spLocks noGrp="1"/>
          </p:cNvSpPr>
          <p:nvPr>
            <p:ph type="title"/>
          </p:nvPr>
        </p:nvSpPr>
        <p:spPr/>
        <p:txBody>
          <a:bodyPr/>
          <a:lstStyle/>
          <a:p>
            <a:r>
              <a:rPr lang="en-SG" dirty="0"/>
              <a:t>Searching</a:t>
            </a:r>
          </a:p>
        </p:txBody>
      </p:sp>
      <p:sp>
        <p:nvSpPr>
          <p:cNvPr id="3" name="Content Placeholder 2">
            <a:extLst>
              <a:ext uri="{FF2B5EF4-FFF2-40B4-BE49-F238E27FC236}">
                <a16:creationId xmlns:a16="http://schemas.microsoft.com/office/drawing/2014/main" id="{53D36E12-85C6-439D-88E8-89E302D73952}"/>
              </a:ext>
            </a:extLst>
          </p:cNvPr>
          <p:cNvSpPr>
            <a:spLocks noGrp="1"/>
          </p:cNvSpPr>
          <p:nvPr>
            <p:ph idx="1"/>
          </p:nvPr>
        </p:nvSpPr>
        <p:spPr/>
        <p:txBody>
          <a:bodyPr/>
          <a:lstStyle/>
          <a:p>
            <a:r>
              <a:rPr lang="en-SG" dirty="0"/>
              <a:t>In CS1101S, you will be learning two most basic searches, known as linear/sequential search and binary search </a:t>
            </a:r>
          </a:p>
          <a:p>
            <a:r>
              <a:rPr lang="en-SG" dirty="0"/>
              <a:t>Linear searching is very intuitive, given a list of books and you don’t have any information about the books, how will you find the book whose title is “SICP JS” ? </a:t>
            </a:r>
          </a:p>
          <a:p>
            <a:r>
              <a:rPr lang="en-SG" dirty="0"/>
              <a:t>Well, usually people would just look at the title of each book one by one! </a:t>
            </a:r>
          </a:p>
        </p:txBody>
      </p:sp>
      <p:sp>
        <p:nvSpPr>
          <p:cNvPr id="4" name="Date Placeholder 3">
            <a:extLst>
              <a:ext uri="{FF2B5EF4-FFF2-40B4-BE49-F238E27FC236}">
                <a16:creationId xmlns:a16="http://schemas.microsoft.com/office/drawing/2014/main" id="{D6B078BF-DE10-4F70-9CE0-A186ADC56CAC}"/>
              </a:ext>
            </a:extLst>
          </p:cNvPr>
          <p:cNvSpPr>
            <a:spLocks noGrp="1"/>
          </p:cNvSpPr>
          <p:nvPr>
            <p:ph type="dt" sz="half" idx="10"/>
          </p:nvPr>
        </p:nvSpPr>
        <p:spPr/>
        <p:txBody>
          <a:bodyPr/>
          <a:lstStyle/>
          <a:p>
            <a:fld id="{3CD7D432-0721-49AA-AAFE-59110EB3901F}" type="datetime1">
              <a:rPr lang="en-SG" smtClean="0"/>
              <a:t>15/10/2021</a:t>
            </a:fld>
            <a:endParaRPr lang="en-SG"/>
          </a:p>
        </p:txBody>
      </p:sp>
      <p:sp>
        <p:nvSpPr>
          <p:cNvPr id="5" name="Footer Placeholder 4">
            <a:extLst>
              <a:ext uri="{FF2B5EF4-FFF2-40B4-BE49-F238E27FC236}">
                <a16:creationId xmlns:a16="http://schemas.microsoft.com/office/drawing/2014/main" id="{4D889AC7-EA65-42D7-A2AC-5B1A500EB425}"/>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31B369E7-38DB-4917-B8A0-9BD94E5146C3}"/>
              </a:ext>
            </a:extLst>
          </p:cNvPr>
          <p:cNvSpPr>
            <a:spLocks noGrp="1"/>
          </p:cNvSpPr>
          <p:nvPr>
            <p:ph type="sldNum" sz="quarter" idx="12"/>
          </p:nvPr>
        </p:nvSpPr>
        <p:spPr/>
        <p:txBody>
          <a:bodyPr/>
          <a:lstStyle/>
          <a:p>
            <a:fld id="{04A9AAEA-7081-4BCC-A862-1D5154AE1B90}" type="slidenum">
              <a:rPr lang="en-SG" smtClean="0"/>
              <a:t>9</a:t>
            </a:fld>
            <a:endParaRPr lang="en-SG"/>
          </a:p>
        </p:txBody>
      </p:sp>
    </p:spTree>
    <p:extLst>
      <p:ext uri="{BB962C8B-B14F-4D97-AF65-F5344CB8AC3E}">
        <p14:creationId xmlns:p14="http://schemas.microsoft.com/office/powerpoint/2010/main" val="2491114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2387</TotalTime>
  <Words>1328</Words>
  <Application>Microsoft Office PowerPoint</Application>
  <PresentationFormat>Widescreen</PresentationFormat>
  <Paragraphs>145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Calibri</vt:lpstr>
      <vt:lpstr>Times New Roman</vt:lpstr>
      <vt:lpstr>Office Theme</vt:lpstr>
      <vt:lpstr>CS1101S Studio Session  Week 10 Searching, Sorting, Memoization, Stream</vt:lpstr>
      <vt:lpstr>Table of Contents </vt:lpstr>
      <vt:lpstr>Regarding Your Mission Env Model</vt:lpstr>
      <vt:lpstr>For and While loop </vt:lpstr>
      <vt:lpstr>For loop </vt:lpstr>
      <vt:lpstr>While Loop</vt:lpstr>
      <vt:lpstr>Exercises</vt:lpstr>
      <vt:lpstr>Searching</vt:lpstr>
      <vt:lpstr>Searching</vt:lpstr>
      <vt:lpstr>General Problem Solving Technique</vt:lpstr>
      <vt:lpstr>General Problem Solving Technique</vt:lpstr>
      <vt:lpstr>Binary Search</vt:lpstr>
      <vt:lpstr>Binary Search</vt:lpstr>
      <vt:lpstr>Binary Search </vt:lpstr>
      <vt:lpstr>Sorting</vt:lpstr>
      <vt:lpstr>Memoization </vt:lpstr>
      <vt:lpstr>Memoization </vt:lpstr>
      <vt:lpstr>Examples</vt:lpstr>
      <vt:lpstr>Rick the Rabbit</vt:lpstr>
      <vt:lpstr>Stream</vt:lpstr>
      <vt:lpstr>Studio 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Lauw</dc:creator>
  <cp:lastModifiedBy>Simon Julian Lauw</cp:lastModifiedBy>
  <cp:revision>29</cp:revision>
  <dcterms:created xsi:type="dcterms:W3CDTF">2021-08-12T02:15:55Z</dcterms:created>
  <dcterms:modified xsi:type="dcterms:W3CDTF">2021-10-15T09:02:09Z</dcterms:modified>
</cp:coreProperties>
</file>