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259" r:id="rId3"/>
    <p:sldId id="265" r:id="rId4"/>
    <p:sldId id="257" r:id="rId5"/>
    <p:sldId id="287" r:id="rId6"/>
    <p:sldId id="288" r:id="rId7"/>
    <p:sldId id="289" r:id="rId8"/>
    <p:sldId id="292" r:id="rId9"/>
    <p:sldId id="293" r:id="rId10"/>
    <p:sldId id="290" r:id="rId11"/>
    <p:sldId id="291" r:id="rId12"/>
    <p:sldId id="282" r:id="rId13"/>
    <p:sldId id="283" r:id="rId14"/>
    <p:sldId id="295" r:id="rId15"/>
    <p:sldId id="299" r:id="rId16"/>
    <p:sldId id="284" r:id="rId17"/>
    <p:sldId id="300" r:id="rId18"/>
    <p:sldId id="294" r:id="rId19"/>
    <p:sldId id="297" r:id="rId20"/>
    <p:sldId id="296" r:id="rId21"/>
    <p:sldId id="281" r:id="rId22"/>
    <p:sldId id="29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342" autoAdjust="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849BD1-C5EF-4D76-8085-495EB0099CFA}" type="doc">
      <dgm:prSet loTypeId="urn:microsoft.com/office/officeart/2018/2/layout/IconVerticalSolidList" loCatId="icon" qsTypeId="urn:microsoft.com/office/officeart/2005/8/quickstyle/simple4" qsCatId="simple" csTypeId="urn:microsoft.com/office/officeart/2005/8/colors/accent1_2" csCatId="accent1" phldr="1"/>
      <dgm:spPr/>
      <dgm:t>
        <a:bodyPr/>
        <a:lstStyle/>
        <a:p>
          <a:endParaRPr lang="en-US"/>
        </a:p>
      </dgm:t>
    </dgm:pt>
    <dgm:pt modelId="{1FBB8512-3B13-4445-A7F6-D1E43E38A538}">
      <dgm:prSet/>
      <dgm:spPr/>
      <dgm:t>
        <a:bodyPr/>
        <a:lstStyle/>
        <a:p>
          <a:pPr>
            <a:lnSpc>
              <a:spcPct val="100000"/>
            </a:lnSpc>
          </a:pPr>
          <a:r>
            <a:rPr lang="en-SG" dirty="0"/>
            <a:t>More Wishful Thinking </a:t>
          </a:r>
        </a:p>
      </dgm:t>
    </dgm:pt>
    <dgm:pt modelId="{79157F22-B64E-4DC7-A501-940F3F00469E}" type="parTrans" cxnId="{32730926-A6D4-4583-BC89-3DA1067D072C}">
      <dgm:prSet/>
      <dgm:spPr/>
      <dgm:t>
        <a:bodyPr/>
        <a:lstStyle/>
        <a:p>
          <a:endParaRPr lang="en-US"/>
        </a:p>
      </dgm:t>
    </dgm:pt>
    <dgm:pt modelId="{DDF349DC-0425-424D-9582-C54A9D11F8DC}" type="sibTrans" cxnId="{32730926-A6D4-4583-BC89-3DA1067D072C}">
      <dgm:prSet/>
      <dgm:spPr/>
      <dgm:t>
        <a:bodyPr/>
        <a:lstStyle/>
        <a:p>
          <a:endParaRPr lang="en-US"/>
        </a:p>
      </dgm:t>
    </dgm:pt>
    <dgm:pt modelId="{87D7CA38-2693-4402-9C78-1924F38BB252}">
      <dgm:prSet/>
      <dgm:spPr/>
      <dgm:t>
        <a:bodyPr/>
        <a:lstStyle/>
        <a:p>
          <a:pPr>
            <a:lnSpc>
              <a:spcPct val="100000"/>
            </a:lnSpc>
          </a:pPr>
          <a:r>
            <a:rPr lang="en-US" dirty="0"/>
            <a:t>Higher Order Functions </a:t>
          </a:r>
        </a:p>
      </dgm:t>
    </dgm:pt>
    <dgm:pt modelId="{4709F0CC-558D-4BEC-9C79-680A174CF09B}" type="parTrans" cxnId="{FF299F36-2965-40AF-BE16-5EA020B38CDF}">
      <dgm:prSet/>
      <dgm:spPr/>
      <dgm:t>
        <a:bodyPr/>
        <a:lstStyle/>
        <a:p>
          <a:endParaRPr lang="en-SG"/>
        </a:p>
      </dgm:t>
    </dgm:pt>
    <dgm:pt modelId="{D65C1131-1F1E-4C59-ADD3-46696476F255}" type="sibTrans" cxnId="{FF299F36-2965-40AF-BE16-5EA020B38CDF}">
      <dgm:prSet/>
      <dgm:spPr/>
      <dgm:t>
        <a:bodyPr/>
        <a:lstStyle/>
        <a:p>
          <a:endParaRPr lang="en-SG"/>
        </a:p>
      </dgm:t>
    </dgm:pt>
    <dgm:pt modelId="{0FECF96F-DEB5-47A5-AA38-FDB15972CED4}">
      <dgm:prSet/>
      <dgm:spPr/>
      <dgm:t>
        <a:bodyPr/>
        <a:lstStyle/>
        <a:p>
          <a:pPr>
            <a:lnSpc>
              <a:spcPct val="100000"/>
            </a:lnSpc>
          </a:pPr>
          <a:r>
            <a:rPr lang="en-US" dirty="0"/>
            <a:t>Scope of Names</a:t>
          </a:r>
        </a:p>
      </dgm:t>
    </dgm:pt>
    <dgm:pt modelId="{744E8CDF-0928-44AF-9CA9-1287CA12135A}" type="parTrans" cxnId="{A7F96CE1-2266-495C-8CE1-FEDF144D4477}">
      <dgm:prSet/>
      <dgm:spPr/>
      <dgm:t>
        <a:bodyPr/>
        <a:lstStyle/>
        <a:p>
          <a:endParaRPr lang="en-SG"/>
        </a:p>
      </dgm:t>
    </dgm:pt>
    <dgm:pt modelId="{8ACF2E00-657B-4C38-8A3F-52E6CB4DD951}" type="sibTrans" cxnId="{A7F96CE1-2266-495C-8CE1-FEDF144D4477}">
      <dgm:prSet/>
      <dgm:spPr/>
      <dgm:t>
        <a:bodyPr/>
        <a:lstStyle/>
        <a:p>
          <a:endParaRPr lang="en-SG"/>
        </a:p>
      </dgm:t>
    </dgm:pt>
    <dgm:pt modelId="{DBA221DE-D301-47A0-BD9E-BE6723C91598}">
      <dgm:prSet/>
      <dgm:spPr/>
      <dgm:t>
        <a:bodyPr/>
        <a:lstStyle/>
        <a:p>
          <a:pPr>
            <a:lnSpc>
              <a:spcPct val="100000"/>
            </a:lnSpc>
          </a:pPr>
          <a:r>
            <a:rPr lang="en-SG" dirty="0"/>
            <a:t>Exercises</a:t>
          </a:r>
          <a:endParaRPr lang="en-US" dirty="0"/>
        </a:p>
      </dgm:t>
    </dgm:pt>
    <dgm:pt modelId="{AC4A972D-7060-4206-B284-4E0826253C86}" type="parTrans" cxnId="{6CFED28D-A22D-4B2C-B2C2-5712438DF101}">
      <dgm:prSet/>
      <dgm:spPr/>
      <dgm:t>
        <a:bodyPr/>
        <a:lstStyle/>
        <a:p>
          <a:endParaRPr lang="en-SG"/>
        </a:p>
      </dgm:t>
    </dgm:pt>
    <dgm:pt modelId="{74E7D03B-0281-4678-A417-2A9A45A214DE}" type="sibTrans" cxnId="{6CFED28D-A22D-4B2C-B2C2-5712438DF101}">
      <dgm:prSet/>
      <dgm:spPr/>
      <dgm:t>
        <a:bodyPr/>
        <a:lstStyle/>
        <a:p>
          <a:endParaRPr lang="en-SG"/>
        </a:p>
      </dgm:t>
    </dgm:pt>
    <dgm:pt modelId="{79BA38A1-DFD7-4B22-AB38-856210F2E67A}" type="pres">
      <dgm:prSet presAssocID="{DC849BD1-C5EF-4D76-8085-495EB0099CFA}" presName="root" presStyleCnt="0">
        <dgm:presLayoutVars>
          <dgm:dir/>
          <dgm:resizeHandles val="exact"/>
        </dgm:presLayoutVars>
      </dgm:prSet>
      <dgm:spPr/>
    </dgm:pt>
    <dgm:pt modelId="{18AFA009-1B82-47C2-9FF9-CF612039DDFE}" type="pres">
      <dgm:prSet presAssocID="{1FBB8512-3B13-4445-A7F6-D1E43E38A538}" presName="compNode" presStyleCnt="0"/>
      <dgm:spPr/>
    </dgm:pt>
    <dgm:pt modelId="{5C9AD00F-55BC-49D8-B023-C3E57F186A3F}" type="pres">
      <dgm:prSet presAssocID="{1FBB8512-3B13-4445-A7F6-D1E43E38A538}" presName="bgRect" presStyleLbl="bgShp" presStyleIdx="0" presStyleCnt="4"/>
      <dgm:spPr/>
    </dgm:pt>
    <dgm:pt modelId="{56D57797-1E1F-4430-8E90-0AC038407FE9}" type="pres">
      <dgm:prSet presAssocID="{1FBB8512-3B13-4445-A7F6-D1E43E38A53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127BA6CB-F459-4552-B61E-F064A81FEE82}" type="pres">
      <dgm:prSet presAssocID="{1FBB8512-3B13-4445-A7F6-D1E43E38A538}" presName="spaceRect" presStyleCnt="0"/>
      <dgm:spPr/>
    </dgm:pt>
    <dgm:pt modelId="{64EFD95A-5454-4EBF-827E-6619A9E67867}" type="pres">
      <dgm:prSet presAssocID="{1FBB8512-3B13-4445-A7F6-D1E43E38A538}" presName="parTx" presStyleLbl="revTx" presStyleIdx="0" presStyleCnt="4">
        <dgm:presLayoutVars>
          <dgm:chMax val="0"/>
          <dgm:chPref val="0"/>
        </dgm:presLayoutVars>
      </dgm:prSet>
      <dgm:spPr/>
    </dgm:pt>
    <dgm:pt modelId="{BB1892BC-DDA1-47B4-BC2D-4C980DC1AACD}" type="pres">
      <dgm:prSet presAssocID="{DDF349DC-0425-424D-9582-C54A9D11F8DC}" presName="sibTrans" presStyleCnt="0"/>
      <dgm:spPr/>
    </dgm:pt>
    <dgm:pt modelId="{2A2DB586-AB0C-4740-BC9A-1B8787146BC7}" type="pres">
      <dgm:prSet presAssocID="{87D7CA38-2693-4402-9C78-1924F38BB252}" presName="compNode" presStyleCnt="0"/>
      <dgm:spPr/>
    </dgm:pt>
    <dgm:pt modelId="{91EE02EC-45BB-4EFE-9519-41E953AF48A1}" type="pres">
      <dgm:prSet presAssocID="{87D7CA38-2693-4402-9C78-1924F38BB252}" presName="bgRect" presStyleLbl="bgShp" presStyleIdx="1" presStyleCnt="4"/>
      <dgm:spPr/>
    </dgm:pt>
    <dgm:pt modelId="{40548140-2443-499E-9F5F-90654F449E26}" type="pres">
      <dgm:prSet presAssocID="{87D7CA38-2693-4402-9C78-1924F38BB252}" presName="iconRect" presStyleLbl="node1" presStyleIdx="1"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B6BEACBF-E0B4-4146-8101-8FBE5C7E8CAC}" type="pres">
      <dgm:prSet presAssocID="{87D7CA38-2693-4402-9C78-1924F38BB252}" presName="spaceRect" presStyleCnt="0"/>
      <dgm:spPr/>
    </dgm:pt>
    <dgm:pt modelId="{B55AF031-2C8E-485F-A39F-DFB7F42C62B6}" type="pres">
      <dgm:prSet presAssocID="{87D7CA38-2693-4402-9C78-1924F38BB252}" presName="parTx" presStyleLbl="revTx" presStyleIdx="1" presStyleCnt="4">
        <dgm:presLayoutVars>
          <dgm:chMax val="0"/>
          <dgm:chPref val="0"/>
        </dgm:presLayoutVars>
      </dgm:prSet>
      <dgm:spPr/>
    </dgm:pt>
    <dgm:pt modelId="{2EC391DE-7277-4291-B111-F759C143A5BE}" type="pres">
      <dgm:prSet presAssocID="{D65C1131-1F1E-4C59-ADD3-46696476F255}" presName="sibTrans" presStyleCnt="0"/>
      <dgm:spPr/>
    </dgm:pt>
    <dgm:pt modelId="{B22BDB2C-2242-4D67-A441-D39540C06792}" type="pres">
      <dgm:prSet presAssocID="{0FECF96F-DEB5-47A5-AA38-FDB15972CED4}" presName="compNode" presStyleCnt="0"/>
      <dgm:spPr/>
    </dgm:pt>
    <dgm:pt modelId="{72C217D6-45C2-4FB5-B567-DC61863BB72C}" type="pres">
      <dgm:prSet presAssocID="{0FECF96F-DEB5-47A5-AA38-FDB15972CED4}" presName="bgRect" presStyleLbl="bgShp" presStyleIdx="2" presStyleCnt="4"/>
      <dgm:spPr/>
    </dgm:pt>
    <dgm:pt modelId="{6D357F9D-7B1F-47C6-9A2D-E1E989B9A2C3}" type="pres">
      <dgm:prSet presAssocID="{0FECF96F-DEB5-47A5-AA38-FDB15972CED4}" presName="iconRect" presStyleLbl="node1" presStyleIdx="2"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07C74F77-6F95-4651-B8B7-A8D34906330F}" type="pres">
      <dgm:prSet presAssocID="{0FECF96F-DEB5-47A5-AA38-FDB15972CED4}" presName="spaceRect" presStyleCnt="0"/>
      <dgm:spPr/>
    </dgm:pt>
    <dgm:pt modelId="{5FC701D0-164B-47D0-939E-CF00E9C56DF4}" type="pres">
      <dgm:prSet presAssocID="{0FECF96F-DEB5-47A5-AA38-FDB15972CED4}" presName="parTx" presStyleLbl="revTx" presStyleIdx="2" presStyleCnt="4">
        <dgm:presLayoutVars>
          <dgm:chMax val="0"/>
          <dgm:chPref val="0"/>
        </dgm:presLayoutVars>
      </dgm:prSet>
      <dgm:spPr/>
    </dgm:pt>
    <dgm:pt modelId="{9625EC08-3CE3-43E1-89E6-324D439FC3B1}" type="pres">
      <dgm:prSet presAssocID="{8ACF2E00-657B-4C38-8A3F-52E6CB4DD951}" presName="sibTrans" presStyleCnt="0"/>
      <dgm:spPr/>
    </dgm:pt>
    <dgm:pt modelId="{C347679B-7DDD-4294-9AD0-5BB54388214A}" type="pres">
      <dgm:prSet presAssocID="{DBA221DE-D301-47A0-BD9E-BE6723C91598}" presName="compNode" presStyleCnt="0"/>
      <dgm:spPr/>
    </dgm:pt>
    <dgm:pt modelId="{F3788D61-D4D7-4B26-9671-051BB9DBFD27}" type="pres">
      <dgm:prSet presAssocID="{DBA221DE-D301-47A0-BD9E-BE6723C91598}" presName="bgRect" presStyleLbl="bgShp" presStyleIdx="3" presStyleCnt="4" custLinFactNeighborY="1940"/>
      <dgm:spPr/>
    </dgm:pt>
    <dgm:pt modelId="{6C0480C4-8E5D-4499-A3BA-075C1AB68D93}" type="pres">
      <dgm:prSet presAssocID="{DBA221DE-D301-47A0-BD9E-BE6723C91598}" presName="iconRect" presStyleLbl="node1" presStyleIdx="3"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C187922D-2656-4288-8855-05244BC71031}" type="pres">
      <dgm:prSet presAssocID="{DBA221DE-D301-47A0-BD9E-BE6723C91598}" presName="spaceRect" presStyleCnt="0"/>
      <dgm:spPr/>
    </dgm:pt>
    <dgm:pt modelId="{36922EF7-B76B-486B-8DF1-F284F3595061}" type="pres">
      <dgm:prSet presAssocID="{DBA221DE-D301-47A0-BD9E-BE6723C91598}" presName="parTx" presStyleLbl="revTx" presStyleIdx="3" presStyleCnt="4">
        <dgm:presLayoutVars>
          <dgm:chMax val="0"/>
          <dgm:chPref val="0"/>
        </dgm:presLayoutVars>
      </dgm:prSet>
      <dgm:spPr/>
    </dgm:pt>
  </dgm:ptLst>
  <dgm:cxnLst>
    <dgm:cxn modelId="{32730926-A6D4-4583-BC89-3DA1067D072C}" srcId="{DC849BD1-C5EF-4D76-8085-495EB0099CFA}" destId="{1FBB8512-3B13-4445-A7F6-D1E43E38A538}" srcOrd="0" destOrd="0" parTransId="{79157F22-B64E-4DC7-A501-940F3F00469E}" sibTransId="{DDF349DC-0425-424D-9582-C54A9D11F8DC}"/>
    <dgm:cxn modelId="{5CC15B30-F7FA-4381-9472-6303F60E1B0B}" type="presOf" srcId="{1FBB8512-3B13-4445-A7F6-D1E43E38A538}" destId="{64EFD95A-5454-4EBF-827E-6619A9E67867}" srcOrd="0" destOrd="0" presId="urn:microsoft.com/office/officeart/2018/2/layout/IconVerticalSolidList"/>
    <dgm:cxn modelId="{FF299F36-2965-40AF-BE16-5EA020B38CDF}" srcId="{DC849BD1-C5EF-4D76-8085-495EB0099CFA}" destId="{87D7CA38-2693-4402-9C78-1924F38BB252}" srcOrd="1" destOrd="0" parTransId="{4709F0CC-558D-4BEC-9C79-680A174CF09B}" sibTransId="{D65C1131-1F1E-4C59-ADD3-46696476F255}"/>
    <dgm:cxn modelId="{4AA0B774-EFFD-4ECD-9A76-0EB8A12F42F6}" type="presOf" srcId="{DC849BD1-C5EF-4D76-8085-495EB0099CFA}" destId="{79BA38A1-DFD7-4B22-AB38-856210F2E67A}" srcOrd="0" destOrd="0" presId="urn:microsoft.com/office/officeart/2018/2/layout/IconVerticalSolidList"/>
    <dgm:cxn modelId="{6CFED28D-A22D-4B2C-B2C2-5712438DF101}" srcId="{DC849BD1-C5EF-4D76-8085-495EB0099CFA}" destId="{DBA221DE-D301-47A0-BD9E-BE6723C91598}" srcOrd="3" destOrd="0" parTransId="{AC4A972D-7060-4206-B284-4E0826253C86}" sibTransId="{74E7D03B-0281-4678-A417-2A9A45A214DE}"/>
    <dgm:cxn modelId="{4EB36F96-F9B1-4259-A5D3-0E52F4E6A2C9}" type="presOf" srcId="{DBA221DE-D301-47A0-BD9E-BE6723C91598}" destId="{36922EF7-B76B-486B-8DF1-F284F3595061}" srcOrd="0" destOrd="0" presId="urn:microsoft.com/office/officeart/2018/2/layout/IconVerticalSolidList"/>
    <dgm:cxn modelId="{05497AA0-94E3-466E-B858-263E477FC8B3}" type="presOf" srcId="{87D7CA38-2693-4402-9C78-1924F38BB252}" destId="{B55AF031-2C8E-485F-A39F-DFB7F42C62B6}" srcOrd="0" destOrd="0" presId="urn:microsoft.com/office/officeart/2018/2/layout/IconVerticalSolidList"/>
    <dgm:cxn modelId="{EC4829C6-6536-44E0-9774-A6F050101465}" type="presOf" srcId="{0FECF96F-DEB5-47A5-AA38-FDB15972CED4}" destId="{5FC701D0-164B-47D0-939E-CF00E9C56DF4}" srcOrd="0" destOrd="0" presId="urn:microsoft.com/office/officeart/2018/2/layout/IconVerticalSolidList"/>
    <dgm:cxn modelId="{A7F96CE1-2266-495C-8CE1-FEDF144D4477}" srcId="{DC849BD1-C5EF-4D76-8085-495EB0099CFA}" destId="{0FECF96F-DEB5-47A5-AA38-FDB15972CED4}" srcOrd="2" destOrd="0" parTransId="{744E8CDF-0928-44AF-9CA9-1287CA12135A}" sibTransId="{8ACF2E00-657B-4C38-8A3F-52E6CB4DD951}"/>
    <dgm:cxn modelId="{BC44F408-3E0B-47AD-B86F-76DE2205AAD2}" type="presParOf" srcId="{79BA38A1-DFD7-4B22-AB38-856210F2E67A}" destId="{18AFA009-1B82-47C2-9FF9-CF612039DDFE}" srcOrd="0" destOrd="0" presId="urn:microsoft.com/office/officeart/2018/2/layout/IconVerticalSolidList"/>
    <dgm:cxn modelId="{003FFAFD-1FC3-4462-B21F-FE873755CF5B}" type="presParOf" srcId="{18AFA009-1B82-47C2-9FF9-CF612039DDFE}" destId="{5C9AD00F-55BC-49D8-B023-C3E57F186A3F}" srcOrd="0" destOrd="0" presId="urn:microsoft.com/office/officeart/2018/2/layout/IconVerticalSolidList"/>
    <dgm:cxn modelId="{AF140546-3E51-41DD-B791-B3404AA99025}" type="presParOf" srcId="{18AFA009-1B82-47C2-9FF9-CF612039DDFE}" destId="{56D57797-1E1F-4430-8E90-0AC038407FE9}" srcOrd="1" destOrd="0" presId="urn:microsoft.com/office/officeart/2018/2/layout/IconVerticalSolidList"/>
    <dgm:cxn modelId="{AB2A05DE-F70E-4A97-AFDE-6F2B318F5269}" type="presParOf" srcId="{18AFA009-1B82-47C2-9FF9-CF612039DDFE}" destId="{127BA6CB-F459-4552-B61E-F064A81FEE82}" srcOrd="2" destOrd="0" presId="urn:microsoft.com/office/officeart/2018/2/layout/IconVerticalSolidList"/>
    <dgm:cxn modelId="{E2A1F62B-B6EF-41CE-9BBE-FBCE2F68FF12}" type="presParOf" srcId="{18AFA009-1B82-47C2-9FF9-CF612039DDFE}" destId="{64EFD95A-5454-4EBF-827E-6619A9E67867}" srcOrd="3" destOrd="0" presId="urn:microsoft.com/office/officeart/2018/2/layout/IconVerticalSolidList"/>
    <dgm:cxn modelId="{993223F0-726F-43A8-939D-8B854E6C6AAD}" type="presParOf" srcId="{79BA38A1-DFD7-4B22-AB38-856210F2E67A}" destId="{BB1892BC-DDA1-47B4-BC2D-4C980DC1AACD}" srcOrd="1" destOrd="0" presId="urn:microsoft.com/office/officeart/2018/2/layout/IconVerticalSolidList"/>
    <dgm:cxn modelId="{2BD5357A-0788-4B63-AE69-7711C0C2D7FD}" type="presParOf" srcId="{79BA38A1-DFD7-4B22-AB38-856210F2E67A}" destId="{2A2DB586-AB0C-4740-BC9A-1B8787146BC7}" srcOrd="2" destOrd="0" presId="urn:microsoft.com/office/officeart/2018/2/layout/IconVerticalSolidList"/>
    <dgm:cxn modelId="{5931B7BE-715B-4B9C-AC4E-01D4894AA3D5}" type="presParOf" srcId="{2A2DB586-AB0C-4740-BC9A-1B8787146BC7}" destId="{91EE02EC-45BB-4EFE-9519-41E953AF48A1}" srcOrd="0" destOrd="0" presId="urn:microsoft.com/office/officeart/2018/2/layout/IconVerticalSolidList"/>
    <dgm:cxn modelId="{106B1187-5551-4F30-B3FC-7855C1D704EB}" type="presParOf" srcId="{2A2DB586-AB0C-4740-BC9A-1B8787146BC7}" destId="{40548140-2443-499E-9F5F-90654F449E26}" srcOrd="1" destOrd="0" presId="urn:microsoft.com/office/officeart/2018/2/layout/IconVerticalSolidList"/>
    <dgm:cxn modelId="{BAFDB8EA-FF9A-44BF-808C-CE9379E0E105}" type="presParOf" srcId="{2A2DB586-AB0C-4740-BC9A-1B8787146BC7}" destId="{B6BEACBF-E0B4-4146-8101-8FBE5C7E8CAC}" srcOrd="2" destOrd="0" presId="urn:microsoft.com/office/officeart/2018/2/layout/IconVerticalSolidList"/>
    <dgm:cxn modelId="{CF591749-98E4-4D0A-BB3C-E0B1D991354D}" type="presParOf" srcId="{2A2DB586-AB0C-4740-BC9A-1B8787146BC7}" destId="{B55AF031-2C8E-485F-A39F-DFB7F42C62B6}" srcOrd="3" destOrd="0" presId="urn:microsoft.com/office/officeart/2018/2/layout/IconVerticalSolidList"/>
    <dgm:cxn modelId="{EDBE6665-A53D-4A65-BB61-6BAD5597D5EC}" type="presParOf" srcId="{79BA38A1-DFD7-4B22-AB38-856210F2E67A}" destId="{2EC391DE-7277-4291-B111-F759C143A5BE}" srcOrd="3" destOrd="0" presId="urn:microsoft.com/office/officeart/2018/2/layout/IconVerticalSolidList"/>
    <dgm:cxn modelId="{0BB96499-61DE-418F-BCDA-664BF698DF0C}" type="presParOf" srcId="{79BA38A1-DFD7-4B22-AB38-856210F2E67A}" destId="{B22BDB2C-2242-4D67-A441-D39540C06792}" srcOrd="4" destOrd="0" presId="urn:microsoft.com/office/officeart/2018/2/layout/IconVerticalSolidList"/>
    <dgm:cxn modelId="{0EE36FA3-3815-403F-98D0-805B92E3AB12}" type="presParOf" srcId="{B22BDB2C-2242-4D67-A441-D39540C06792}" destId="{72C217D6-45C2-4FB5-B567-DC61863BB72C}" srcOrd="0" destOrd="0" presId="urn:microsoft.com/office/officeart/2018/2/layout/IconVerticalSolidList"/>
    <dgm:cxn modelId="{3329903C-25F4-4D47-A692-025514B0BD61}" type="presParOf" srcId="{B22BDB2C-2242-4D67-A441-D39540C06792}" destId="{6D357F9D-7B1F-47C6-9A2D-E1E989B9A2C3}" srcOrd="1" destOrd="0" presId="urn:microsoft.com/office/officeart/2018/2/layout/IconVerticalSolidList"/>
    <dgm:cxn modelId="{3E97DFD0-ADB9-4D36-AF42-451B0192B6F0}" type="presParOf" srcId="{B22BDB2C-2242-4D67-A441-D39540C06792}" destId="{07C74F77-6F95-4651-B8B7-A8D34906330F}" srcOrd="2" destOrd="0" presId="urn:microsoft.com/office/officeart/2018/2/layout/IconVerticalSolidList"/>
    <dgm:cxn modelId="{3C0EA19B-5B6C-4C6D-B8FB-586ADDEE3F0B}" type="presParOf" srcId="{B22BDB2C-2242-4D67-A441-D39540C06792}" destId="{5FC701D0-164B-47D0-939E-CF00E9C56DF4}" srcOrd="3" destOrd="0" presId="urn:microsoft.com/office/officeart/2018/2/layout/IconVerticalSolidList"/>
    <dgm:cxn modelId="{FE3525D0-E554-445B-8CDE-25E37D7826EB}" type="presParOf" srcId="{79BA38A1-DFD7-4B22-AB38-856210F2E67A}" destId="{9625EC08-3CE3-43E1-89E6-324D439FC3B1}" srcOrd="5" destOrd="0" presId="urn:microsoft.com/office/officeart/2018/2/layout/IconVerticalSolidList"/>
    <dgm:cxn modelId="{34CDD342-07AA-4454-9CB4-C907D713D2EF}" type="presParOf" srcId="{79BA38A1-DFD7-4B22-AB38-856210F2E67A}" destId="{C347679B-7DDD-4294-9AD0-5BB54388214A}" srcOrd="6" destOrd="0" presId="urn:microsoft.com/office/officeart/2018/2/layout/IconVerticalSolidList"/>
    <dgm:cxn modelId="{02E2B870-A5BD-4B22-8F3A-AAB196BBD139}" type="presParOf" srcId="{C347679B-7DDD-4294-9AD0-5BB54388214A}" destId="{F3788D61-D4D7-4B26-9671-051BB9DBFD27}" srcOrd="0" destOrd="0" presId="urn:microsoft.com/office/officeart/2018/2/layout/IconVerticalSolidList"/>
    <dgm:cxn modelId="{B6EEC33F-DE64-484F-AF06-8BF444F2B04B}" type="presParOf" srcId="{C347679B-7DDD-4294-9AD0-5BB54388214A}" destId="{6C0480C4-8E5D-4499-A3BA-075C1AB68D93}" srcOrd="1" destOrd="0" presId="urn:microsoft.com/office/officeart/2018/2/layout/IconVerticalSolidList"/>
    <dgm:cxn modelId="{0FCD0C51-2C2E-4CF1-BFDE-A2D686E3BF9A}" type="presParOf" srcId="{C347679B-7DDD-4294-9AD0-5BB54388214A}" destId="{C187922D-2656-4288-8855-05244BC71031}" srcOrd="2" destOrd="0" presId="urn:microsoft.com/office/officeart/2018/2/layout/IconVerticalSolidList"/>
    <dgm:cxn modelId="{596C3FD8-9626-46AF-8A82-99F7731BBB62}" type="presParOf" srcId="{C347679B-7DDD-4294-9AD0-5BB54388214A}" destId="{36922EF7-B76B-486B-8DF1-F284F359506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AD00F-55BC-49D8-B023-C3E57F186A3F}">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6D57797-1E1F-4430-8E90-0AC038407FE9}">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4EFD95A-5454-4EBF-827E-6619A9E67867}">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SG" sz="2200" kern="1200" dirty="0"/>
            <a:t>More Wishful Thinking </a:t>
          </a:r>
        </a:p>
      </dsp:txBody>
      <dsp:txXfrm>
        <a:off x="1057183" y="1805"/>
        <a:ext cx="9458416" cy="915310"/>
      </dsp:txXfrm>
    </dsp:sp>
    <dsp:sp modelId="{91EE02EC-45BB-4EFE-9519-41E953AF48A1}">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0548140-2443-499E-9F5F-90654F449E26}">
      <dsp:nvSpPr>
        <dsp:cNvPr id="0" name=""/>
        <dsp:cNvSpPr/>
      </dsp:nvSpPr>
      <dsp:spPr>
        <a:xfrm>
          <a:off x="276881" y="1351889"/>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55AF031-2C8E-485F-A39F-DFB7F42C62B6}">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Higher Order Functions </a:t>
          </a:r>
        </a:p>
      </dsp:txBody>
      <dsp:txXfrm>
        <a:off x="1057183" y="1145944"/>
        <a:ext cx="9458416" cy="915310"/>
      </dsp:txXfrm>
    </dsp:sp>
    <dsp:sp modelId="{72C217D6-45C2-4FB5-B567-DC61863BB72C}">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D357F9D-7B1F-47C6-9A2D-E1E989B9A2C3}">
      <dsp:nvSpPr>
        <dsp:cNvPr id="0" name=""/>
        <dsp:cNvSpPr/>
      </dsp:nvSpPr>
      <dsp:spPr>
        <a:xfrm>
          <a:off x="276881" y="2496027"/>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FC701D0-164B-47D0-939E-CF00E9C56DF4}">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Scope of Names</a:t>
          </a:r>
        </a:p>
      </dsp:txBody>
      <dsp:txXfrm>
        <a:off x="1057183" y="2290082"/>
        <a:ext cx="9458416" cy="915310"/>
      </dsp:txXfrm>
    </dsp:sp>
    <dsp:sp modelId="{F3788D61-D4D7-4B26-9671-051BB9DBFD27}">
      <dsp:nvSpPr>
        <dsp:cNvPr id="0" name=""/>
        <dsp:cNvSpPr/>
      </dsp:nvSpPr>
      <dsp:spPr>
        <a:xfrm>
          <a:off x="0" y="3436027"/>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C0480C4-8E5D-4499-A3BA-075C1AB68D93}">
      <dsp:nvSpPr>
        <dsp:cNvPr id="0" name=""/>
        <dsp:cNvSpPr/>
      </dsp:nvSpPr>
      <dsp:spPr>
        <a:xfrm>
          <a:off x="276881" y="3640166"/>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6922EF7-B76B-486B-8DF1-F284F3595061}">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SG" sz="2200" kern="1200" dirty="0"/>
            <a:t>Exercises</a:t>
          </a:r>
          <a:endParaRPr lang="en-US" sz="2200" kern="1200" dirty="0"/>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91013C-F9F2-466A-81A4-F45FFEA30C80}" type="datetimeFigureOut">
              <a:rPr lang="en-SG" smtClean="0"/>
              <a:t>27/8/2021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D421D-E840-4A30-AB69-6D577F4BDF27}" type="slidenum">
              <a:rPr lang="en-SG" smtClean="0"/>
              <a:t>‹#›</a:t>
            </a:fld>
            <a:endParaRPr lang="en-SG"/>
          </a:p>
        </p:txBody>
      </p:sp>
    </p:spTree>
    <p:extLst>
      <p:ext uri="{BB962C8B-B14F-4D97-AF65-F5344CB8AC3E}">
        <p14:creationId xmlns:p14="http://schemas.microsoft.com/office/powerpoint/2010/main" val="199060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32CE-3AC9-4C7B-9C66-331E564C8D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9184B268-1459-47E0-8F08-5770C24F05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185D308-4666-4D58-9AF6-D8BF6D31C52E}"/>
              </a:ext>
            </a:extLst>
          </p:cNvPr>
          <p:cNvSpPr>
            <a:spLocks noGrp="1"/>
          </p:cNvSpPr>
          <p:nvPr>
            <p:ph type="dt" sz="half" idx="10"/>
          </p:nvPr>
        </p:nvSpPr>
        <p:spPr/>
        <p:txBody>
          <a:bodyPr/>
          <a:lstStyle/>
          <a:p>
            <a:fld id="{4B47CAAB-37A3-4751-B31F-1B8FACB37711}" type="datetime1">
              <a:rPr lang="en-SG" smtClean="0"/>
              <a:t>27/8/2021</a:t>
            </a:fld>
            <a:endParaRPr lang="en-SG" dirty="0"/>
          </a:p>
        </p:txBody>
      </p:sp>
      <p:sp>
        <p:nvSpPr>
          <p:cNvPr id="5" name="Footer Placeholder 4">
            <a:extLst>
              <a:ext uri="{FF2B5EF4-FFF2-40B4-BE49-F238E27FC236}">
                <a16:creationId xmlns:a16="http://schemas.microsoft.com/office/drawing/2014/main" id="{006E48C7-7651-42CC-BA26-85B060A315FA}"/>
              </a:ext>
            </a:extLst>
          </p:cNvPr>
          <p:cNvSpPr>
            <a:spLocks noGrp="1"/>
          </p:cNvSpPr>
          <p:nvPr>
            <p:ph type="ftr" sz="quarter" idx="11"/>
          </p:nvPr>
        </p:nvSpPr>
        <p:spPr/>
        <p:txBody>
          <a:bodyPr/>
          <a:lstStyle/>
          <a:p>
            <a:r>
              <a:rPr lang="en-SG"/>
              <a:t>SJL/2122S1/CS1101S/4J</a:t>
            </a:r>
            <a:endParaRPr lang="en-SG" dirty="0"/>
          </a:p>
        </p:txBody>
      </p:sp>
      <p:sp>
        <p:nvSpPr>
          <p:cNvPr id="6" name="Slide Number Placeholder 5">
            <a:extLst>
              <a:ext uri="{FF2B5EF4-FFF2-40B4-BE49-F238E27FC236}">
                <a16:creationId xmlns:a16="http://schemas.microsoft.com/office/drawing/2014/main" id="{B151A873-C2F4-44D7-ACCB-3752913F1208}"/>
              </a:ext>
            </a:extLst>
          </p:cNvPr>
          <p:cNvSpPr>
            <a:spLocks noGrp="1"/>
          </p:cNvSpPr>
          <p:nvPr>
            <p:ph type="sldNum" sz="quarter" idx="12"/>
          </p:nvPr>
        </p:nvSpPr>
        <p:spPr/>
        <p:txBody>
          <a:bodyPr/>
          <a:lstStyle>
            <a:lvl1pPr>
              <a:defRPr/>
            </a:lvl1pPr>
          </a:lstStyle>
          <a:p>
            <a:r>
              <a:rPr lang="en-SG" dirty="0"/>
              <a:t>&lt;#&gt;</a:t>
            </a:r>
          </a:p>
        </p:txBody>
      </p:sp>
      <p:pic>
        <p:nvPicPr>
          <p:cNvPr id="2050" name="Picture 2" descr="A webapp designed to understand behaviour | JIN Design">
            <a:extLst>
              <a:ext uri="{FF2B5EF4-FFF2-40B4-BE49-F238E27FC236}">
                <a16:creationId xmlns:a16="http://schemas.microsoft.com/office/drawing/2014/main" id="{07ABFB9C-9667-427E-B6E5-84172F570D7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098" y="90037"/>
            <a:ext cx="2120098" cy="848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165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81EA-1E86-4B18-87DD-E89A9267CAC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C3245F7-ADBB-4DE1-8573-55F5370ED7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DDFFE69-2B4E-4D59-8DA8-9999B15F8543}"/>
              </a:ext>
            </a:extLst>
          </p:cNvPr>
          <p:cNvSpPr>
            <a:spLocks noGrp="1"/>
          </p:cNvSpPr>
          <p:nvPr>
            <p:ph type="dt" sz="half" idx="10"/>
          </p:nvPr>
        </p:nvSpPr>
        <p:spPr/>
        <p:txBody>
          <a:bodyPr/>
          <a:lstStyle/>
          <a:p>
            <a:fld id="{393DDF3B-3278-432F-AD0E-87767DCBA59D}" type="datetime1">
              <a:rPr lang="en-SG" smtClean="0"/>
              <a:t>27/8/2021</a:t>
            </a:fld>
            <a:endParaRPr lang="en-SG"/>
          </a:p>
        </p:txBody>
      </p:sp>
      <p:sp>
        <p:nvSpPr>
          <p:cNvPr id="5" name="Footer Placeholder 4">
            <a:extLst>
              <a:ext uri="{FF2B5EF4-FFF2-40B4-BE49-F238E27FC236}">
                <a16:creationId xmlns:a16="http://schemas.microsoft.com/office/drawing/2014/main" id="{EB1F833F-D2B2-488E-B4B2-8EB0F38014B0}"/>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9CC1759C-10C2-4F07-B3D3-5B4D8B04F872}"/>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63118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3D815E-48D2-4E06-96B2-D2AE6FC9BC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32A375C-5A68-4234-A15D-10F583D8FE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CC6BFF6-B9E9-4660-B3B3-0C7CA60F92DC}"/>
              </a:ext>
            </a:extLst>
          </p:cNvPr>
          <p:cNvSpPr>
            <a:spLocks noGrp="1"/>
          </p:cNvSpPr>
          <p:nvPr>
            <p:ph type="dt" sz="half" idx="10"/>
          </p:nvPr>
        </p:nvSpPr>
        <p:spPr/>
        <p:txBody>
          <a:bodyPr/>
          <a:lstStyle/>
          <a:p>
            <a:fld id="{09D6E204-21CC-48C0-AB26-D17B1FEBD6C5}" type="datetime1">
              <a:rPr lang="en-SG" smtClean="0"/>
              <a:t>27/8/2021</a:t>
            </a:fld>
            <a:endParaRPr lang="en-SG"/>
          </a:p>
        </p:txBody>
      </p:sp>
      <p:sp>
        <p:nvSpPr>
          <p:cNvPr id="5" name="Footer Placeholder 4">
            <a:extLst>
              <a:ext uri="{FF2B5EF4-FFF2-40B4-BE49-F238E27FC236}">
                <a16:creationId xmlns:a16="http://schemas.microsoft.com/office/drawing/2014/main" id="{8D154F2C-5DEF-49D1-99C5-5BD65A65F026}"/>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56D79836-EA6E-433A-820E-65C30E434C88}"/>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367622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FB83-54B1-4176-95E7-A337B2CF7401}"/>
              </a:ext>
            </a:extLst>
          </p:cNvPr>
          <p:cNvSpPr>
            <a:spLocks noGrp="1"/>
          </p:cNvSpPr>
          <p:nvPr>
            <p:ph type="title"/>
          </p:nvPr>
        </p:nvSpPr>
        <p:spPr/>
        <p:txBody>
          <a:bodyPr/>
          <a:lstStyle/>
          <a:p>
            <a:r>
              <a:rPr lang="en-US" dirty="0"/>
              <a:t>Click to edit Master title style</a:t>
            </a:r>
            <a:endParaRPr lang="en-SG" dirty="0"/>
          </a:p>
        </p:txBody>
      </p:sp>
      <p:sp>
        <p:nvSpPr>
          <p:cNvPr id="3" name="Content Placeholder 2">
            <a:extLst>
              <a:ext uri="{FF2B5EF4-FFF2-40B4-BE49-F238E27FC236}">
                <a16:creationId xmlns:a16="http://schemas.microsoft.com/office/drawing/2014/main" id="{4B6D5F2B-E4A1-43F7-A8FD-840E9406F309}"/>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C89F0797-CAF7-45F0-BD2F-9CC583F370C6}"/>
              </a:ext>
            </a:extLst>
          </p:cNvPr>
          <p:cNvSpPr>
            <a:spLocks noGrp="1"/>
          </p:cNvSpPr>
          <p:nvPr>
            <p:ph type="dt" sz="half" idx="10"/>
          </p:nvPr>
        </p:nvSpPr>
        <p:spPr/>
        <p:txBody>
          <a:bodyPr/>
          <a:lstStyle/>
          <a:p>
            <a:fld id="{3CD7D432-0721-49AA-AAFE-59110EB3901F}" type="datetime1">
              <a:rPr lang="en-SG" smtClean="0"/>
              <a:t>27/8/2021</a:t>
            </a:fld>
            <a:endParaRPr lang="en-SG"/>
          </a:p>
        </p:txBody>
      </p:sp>
      <p:sp>
        <p:nvSpPr>
          <p:cNvPr id="5" name="Footer Placeholder 4">
            <a:extLst>
              <a:ext uri="{FF2B5EF4-FFF2-40B4-BE49-F238E27FC236}">
                <a16:creationId xmlns:a16="http://schemas.microsoft.com/office/drawing/2014/main" id="{20208B51-90EE-45DD-A855-1092EB1E78DD}"/>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B85A7C7F-FAE7-47D5-96C2-C569580FB42B}"/>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11005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3D6F-BF84-4A4C-A070-B99CD5712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F973DC33-6C7D-47CE-8D99-54BF7BEA3B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2260B4-B04F-4CA1-8615-AC55C4DBE30E}"/>
              </a:ext>
            </a:extLst>
          </p:cNvPr>
          <p:cNvSpPr>
            <a:spLocks noGrp="1"/>
          </p:cNvSpPr>
          <p:nvPr>
            <p:ph type="dt" sz="half" idx="10"/>
          </p:nvPr>
        </p:nvSpPr>
        <p:spPr/>
        <p:txBody>
          <a:bodyPr/>
          <a:lstStyle/>
          <a:p>
            <a:fld id="{F7F79F4E-5023-493B-9110-D9B972348B41}" type="datetime1">
              <a:rPr lang="en-SG" smtClean="0"/>
              <a:t>27/8/2021</a:t>
            </a:fld>
            <a:endParaRPr lang="en-SG"/>
          </a:p>
        </p:txBody>
      </p:sp>
      <p:sp>
        <p:nvSpPr>
          <p:cNvPr id="5" name="Footer Placeholder 4">
            <a:extLst>
              <a:ext uri="{FF2B5EF4-FFF2-40B4-BE49-F238E27FC236}">
                <a16:creationId xmlns:a16="http://schemas.microsoft.com/office/drawing/2014/main" id="{CBFB2E58-D494-45FB-840F-E18A73367D9D}"/>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50118726-5F2C-4225-A44A-2B511716F1F2}"/>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356689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59D2-A4E0-451D-A7D5-E84E6241C28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EEEB674-7B1B-43E3-8626-165B40C125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D191161-AB10-497B-90D9-4F25D88A36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55FCC6B-956A-426F-B444-1D09F3AC9BAD}"/>
              </a:ext>
            </a:extLst>
          </p:cNvPr>
          <p:cNvSpPr>
            <a:spLocks noGrp="1"/>
          </p:cNvSpPr>
          <p:nvPr>
            <p:ph type="dt" sz="half" idx="10"/>
          </p:nvPr>
        </p:nvSpPr>
        <p:spPr/>
        <p:txBody>
          <a:bodyPr/>
          <a:lstStyle/>
          <a:p>
            <a:fld id="{4600DA1E-F695-4F02-9561-813ED2F4954E}" type="datetime1">
              <a:rPr lang="en-SG" smtClean="0"/>
              <a:t>27/8/2021</a:t>
            </a:fld>
            <a:endParaRPr lang="en-SG" dirty="0"/>
          </a:p>
        </p:txBody>
      </p:sp>
      <p:sp>
        <p:nvSpPr>
          <p:cNvPr id="6" name="Footer Placeholder 5">
            <a:extLst>
              <a:ext uri="{FF2B5EF4-FFF2-40B4-BE49-F238E27FC236}">
                <a16:creationId xmlns:a16="http://schemas.microsoft.com/office/drawing/2014/main" id="{FF88814D-D42B-40AB-B03E-AD88EB170646}"/>
              </a:ext>
            </a:extLst>
          </p:cNvPr>
          <p:cNvSpPr>
            <a:spLocks noGrp="1"/>
          </p:cNvSpPr>
          <p:nvPr>
            <p:ph type="ftr" sz="quarter" idx="11"/>
          </p:nvPr>
        </p:nvSpPr>
        <p:spPr/>
        <p:txBody>
          <a:bodyPr/>
          <a:lstStyle/>
          <a:p>
            <a:r>
              <a:rPr lang="en-SG"/>
              <a:t>SJL/2122S1/CS1101S/4J</a:t>
            </a:r>
            <a:endParaRPr lang="en-SG" dirty="0"/>
          </a:p>
        </p:txBody>
      </p:sp>
      <p:sp>
        <p:nvSpPr>
          <p:cNvPr id="7" name="Slide Number Placeholder 6">
            <a:extLst>
              <a:ext uri="{FF2B5EF4-FFF2-40B4-BE49-F238E27FC236}">
                <a16:creationId xmlns:a16="http://schemas.microsoft.com/office/drawing/2014/main" id="{9C6421FA-8A95-40FC-B3B1-E0AE57FCB618}"/>
              </a:ext>
            </a:extLst>
          </p:cNvPr>
          <p:cNvSpPr>
            <a:spLocks noGrp="1"/>
          </p:cNvSpPr>
          <p:nvPr>
            <p:ph type="sldNum" sz="quarter" idx="12"/>
          </p:nvPr>
        </p:nvSpPr>
        <p:spPr/>
        <p:txBody>
          <a:bodyPr/>
          <a:lstStyle/>
          <a:p>
            <a:fld id="{04A9AAEA-7081-4BCC-A862-1D5154AE1B90}" type="slidenum">
              <a:rPr lang="en-SG" smtClean="0"/>
              <a:t>‹#›</a:t>
            </a:fld>
            <a:endParaRPr lang="en-SG" dirty="0"/>
          </a:p>
        </p:txBody>
      </p:sp>
    </p:spTree>
    <p:extLst>
      <p:ext uri="{BB962C8B-B14F-4D97-AF65-F5344CB8AC3E}">
        <p14:creationId xmlns:p14="http://schemas.microsoft.com/office/powerpoint/2010/main" val="69799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BADD-2C33-4871-A0F9-5A22E9B6D7C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83C9010-61DB-4997-A83D-3103956C3F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49394-7773-48A5-B7C3-4E5FD34652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1D2ED675-EEBC-4827-8E1E-12D0E19D6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945E33-E4C4-4823-830A-CCAD44E635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1508E77-483E-41A4-A7D5-7B1FE2AD97E8}"/>
              </a:ext>
            </a:extLst>
          </p:cNvPr>
          <p:cNvSpPr>
            <a:spLocks noGrp="1"/>
          </p:cNvSpPr>
          <p:nvPr>
            <p:ph type="dt" sz="half" idx="10"/>
          </p:nvPr>
        </p:nvSpPr>
        <p:spPr/>
        <p:txBody>
          <a:bodyPr/>
          <a:lstStyle/>
          <a:p>
            <a:fld id="{3F073D7B-4E21-41A6-ADBE-C11E82D93972}" type="datetime1">
              <a:rPr lang="en-SG" smtClean="0"/>
              <a:t>27/8/2021</a:t>
            </a:fld>
            <a:endParaRPr lang="en-SG"/>
          </a:p>
        </p:txBody>
      </p:sp>
      <p:sp>
        <p:nvSpPr>
          <p:cNvPr id="8" name="Footer Placeholder 7">
            <a:extLst>
              <a:ext uri="{FF2B5EF4-FFF2-40B4-BE49-F238E27FC236}">
                <a16:creationId xmlns:a16="http://schemas.microsoft.com/office/drawing/2014/main" id="{54B7608A-9B0E-419C-AAEB-680B2D62639B}"/>
              </a:ext>
            </a:extLst>
          </p:cNvPr>
          <p:cNvSpPr>
            <a:spLocks noGrp="1"/>
          </p:cNvSpPr>
          <p:nvPr>
            <p:ph type="ftr" sz="quarter" idx="11"/>
          </p:nvPr>
        </p:nvSpPr>
        <p:spPr/>
        <p:txBody>
          <a:bodyPr/>
          <a:lstStyle/>
          <a:p>
            <a:r>
              <a:rPr lang="en-SG"/>
              <a:t>SJL/2122S1/CS1101S/4J</a:t>
            </a:r>
          </a:p>
        </p:txBody>
      </p:sp>
      <p:sp>
        <p:nvSpPr>
          <p:cNvPr id="9" name="Slide Number Placeholder 8">
            <a:extLst>
              <a:ext uri="{FF2B5EF4-FFF2-40B4-BE49-F238E27FC236}">
                <a16:creationId xmlns:a16="http://schemas.microsoft.com/office/drawing/2014/main" id="{A0A379D7-52B5-4E98-B08B-938B66538832}"/>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421267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6190-AC7C-4933-9635-81E1E391E0F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CCDCD3C-5430-44DB-A766-70ACE66E0B11}"/>
              </a:ext>
            </a:extLst>
          </p:cNvPr>
          <p:cNvSpPr>
            <a:spLocks noGrp="1"/>
          </p:cNvSpPr>
          <p:nvPr>
            <p:ph type="dt" sz="half" idx="10"/>
          </p:nvPr>
        </p:nvSpPr>
        <p:spPr/>
        <p:txBody>
          <a:bodyPr/>
          <a:lstStyle/>
          <a:p>
            <a:fld id="{50D89136-9AA0-482C-B065-CA659672B227}" type="datetime1">
              <a:rPr lang="en-SG" smtClean="0"/>
              <a:t>27/8/2021</a:t>
            </a:fld>
            <a:endParaRPr lang="en-SG"/>
          </a:p>
        </p:txBody>
      </p:sp>
      <p:sp>
        <p:nvSpPr>
          <p:cNvPr id="4" name="Footer Placeholder 3">
            <a:extLst>
              <a:ext uri="{FF2B5EF4-FFF2-40B4-BE49-F238E27FC236}">
                <a16:creationId xmlns:a16="http://schemas.microsoft.com/office/drawing/2014/main" id="{6E55D510-054A-48AA-980B-82B440CEEE79}"/>
              </a:ext>
            </a:extLst>
          </p:cNvPr>
          <p:cNvSpPr>
            <a:spLocks noGrp="1"/>
          </p:cNvSpPr>
          <p:nvPr>
            <p:ph type="ftr" sz="quarter" idx="11"/>
          </p:nvPr>
        </p:nvSpPr>
        <p:spPr/>
        <p:txBody>
          <a:bodyPr/>
          <a:lstStyle/>
          <a:p>
            <a:r>
              <a:rPr lang="en-SG"/>
              <a:t>SJL/2122S1/CS1101S/4J</a:t>
            </a:r>
          </a:p>
        </p:txBody>
      </p:sp>
      <p:sp>
        <p:nvSpPr>
          <p:cNvPr id="5" name="Slide Number Placeholder 4">
            <a:extLst>
              <a:ext uri="{FF2B5EF4-FFF2-40B4-BE49-F238E27FC236}">
                <a16:creationId xmlns:a16="http://schemas.microsoft.com/office/drawing/2014/main" id="{1AE1C973-CD16-4BEE-942C-5F4C7E3F6AB9}"/>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83836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37B10-9591-4C33-B5F9-C3C2652EE16D}"/>
              </a:ext>
            </a:extLst>
          </p:cNvPr>
          <p:cNvSpPr>
            <a:spLocks noGrp="1"/>
          </p:cNvSpPr>
          <p:nvPr>
            <p:ph type="dt" sz="half" idx="10"/>
          </p:nvPr>
        </p:nvSpPr>
        <p:spPr/>
        <p:txBody>
          <a:bodyPr/>
          <a:lstStyle/>
          <a:p>
            <a:fld id="{CAA20916-D307-4776-9AFA-08DD2FCF2B02}" type="datetime1">
              <a:rPr lang="en-SG" smtClean="0"/>
              <a:t>27/8/2021</a:t>
            </a:fld>
            <a:endParaRPr lang="en-SG"/>
          </a:p>
        </p:txBody>
      </p:sp>
      <p:sp>
        <p:nvSpPr>
          <p:cNvPr id="3" name="Footer Placeholder 2">
            <a:extLst>
              <a:ext uri="{FF2B5EF4-FFF2-40B4-BE49-F238E27FC236}">
                <a16:creationId xmlns:a16="http://schemas.microsoft.com/office/drawing/2014/main" id="{FE2B98A0-307D-4B73-9A3C-B6EBE1E3EBC4}"/>
              </a:ext>
            </a:extLst>
          </p:cNvPr>
          <p:cNvSpPr>
            <a:spLocks noGrp="1"/>
          </p:cNvSpPr>
          <p:nvPr>
            <p:ph type="ftr" sz="quarter" idx="11"/>
          </p:nvPr>
        </p:nvSpPr>
        <p:spPr/>
        <p:txBody>
          <a:bodyPr/>
          <a:lstStyle/>
          <a:p>
            <a:r>
              <a:rPr lang="en-SG"/>
              <a:t>SJL/2122S1/CS1101S/4J</a:t>
            </a:r>
          </a:p>
        </p:txBody>
      </p:sp>
      <p:sp>
        <p:nvSpPr>
          <p:cNvPr id="4" name="Slide Number Placeholder 3">
            <a:extLst>
              <a:ext uri="{FF2B5EF4-FFF2-40B4-BE49-F238E27FC236}">
                <a16:creationId xmlns:a16="http://schemas.microsoft.com/office/drawing/2014/main" id="{0188A620-2A2B-47A0-82B7-EB36CDB826A1}"/>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94424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E681-8F4C-4BF5-AF62-5F3411AC1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97B66EE-9660-48FF-A3BC-B0036437F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DF1BA91-D7F3-4987-A47B-AED417E72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BCECD-23C4-4ECC-A62F-AD82A082D76A}"/>
              </a:ext>
            </a:extLst>
          </p:cNvPr>
          <p:cNvSpPr>
            <a:spLocks noGrp="1"/>
          </p:cNvSpPr>
          <p:nvPr>
            <p:ph type="dt" sz="half" idx="10"/>
          </p:nvPr>
        </p:nvSpPr>
        <p:spPr/>
        <p:txBody>
          <a:bodyPr/>
          <a:lstStyle/>
          <a:p>
            <a:fld id="{1B9C76FB-1E42-4829-B229-BE6281CBD8A2}" type="datetime1">
              <a:rPr lang="en-SG" smtClean="0"/>
              <a:t>27/8/2021</a:t>
            </a:fld>
            <a:endParaRPr lang="en-SG"/>
          </a:p>
        </p:txBody>
      </p:sp>
      <p:sp>
        <p:nvSpPr>
          <p:cNvPr id="6" name="Footer Placeholder 5">
            <a:extLst>
              <a:ext uri="{FF2B5EF4-FFF2-40B4-BE49-F238E27FC236}">
                <a16:creationId xmlns:a16="http://schemas.microsoft.com/office/drawing/2014/main" id="{2FAC186D-A2E0-4056-916B-D3FAD59531A4}"/>
              </a:ext>
            </a:extLst>
          </p:cNvPr>
          <p:cNvSpPr>
            <a:spLocks noGrp="1"/>
          </p:cNvSpPr>
          <p:nvPr>
            <p:ph type="ftr" sz="quarter" idx="11"/>
          </p:nvPr>
        </p:nvSpPr>
        <p:spPr/>
        <p:txBody>
          <a:bodyPr/>
          <a:lstStyle/>
          <a:p>
            <a:r>
              <a:rPr lang="en-SG"/>
              <a:t>SJL/2122S1/CS1101S/4J</a:t>
            </a:r>
          </a:p>
        </p:txBody>
      </p:sp>
      <p:sp>
        <p:nvSpPr>
          <p:cNvPr id="7" name="Slide Number Placeholder 6">
            <a:extLst>
              <a:ext uri="{FF2B5EF4-FFF2-40B4-BE49-F238E27FC236}">
                <a16:creationId xmlns:a16="http://schemas.microsoft.com/office/drawing/2014/main" id="{4B3C366C-42A6-4B9B-9CAD-4CDA6289CDFA}"/>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276964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6F5A-56A7-467D-9656-B4DD9D8296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D050340-09F3-4317-A0D2-8AC2D1109B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195A792-AF30-4023-8B2E-7600AFB2D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7393C-2ACD-4509-80D7-5F5C9C18D071}"/>
              </a:ext>
            </a:extLst>
          </p:cNvPr>
          <p:cNvSpPr>
            <a:spLocks noGrp="1"/>
          </p:cNvSpPr>
          <p:nvPr>
            <p:ph type="dt" sz="half" idx="10"/>
          </p:nvPr>
        </p:nvSpPr>
        <p:spPr/>
        <p:txBody>
          <a:bodyPr/>
          <a:lstStyle/>
          <a:p>
            <a:fld id="{CE064ACB-84AE-413A-91F9-0B02769B2811}" type="datetime1">
              <a:rPr lang="en-SG" smtClean="0"/>
              <a:t>27/8/2021</a:t>
            </a:fld>
            <a:endParaRPr lang="en-SG"/>
          </a:p>
        </p:txBody>
      </p:sp>
      <p:sp>
        <p:nvSpPr>
          <p:cNvPr id="6" name="Footer Placeholder 5">
            <a:extLst>
              <a:ext uri="{FF2B5EF4-FFF2-40B4-BE49-F238E27FC236}">
                <a16:creationId xmlns:a16="http://schemas.microsoft.com/office/drawing/2014/main" id="{8E72A0ED-6331-4442-A4C3-398137D06EB7}"/>
              </a:ext>
            </a:extLst>
          </p:cNvPr>
          <p:cNvSpPr>
            <a:spLocks noGrp="1"/>
          </p:cNvSpPr>
          <p:nvPr>
            <p:ph type="ftr" sz="quarter" idx="11"/>
          </p:nvPr>
        </p:nvSpPr>
        <p:spPr/>
        <p:txBody>
          <a:bodyPr/>
          <a:lstStyle/>
          <a:p>
            <a:r>
              <a:rPr lang="en-SG"/>
              <a:t>SJL/2122S1/CS1101S/4J</a:t>
            </a:r>
          </a:p>
        </p:txBody>
      </p:sp>
      <p:sp>
        <p:nvSpPr>
          <p:cNvPr id="7" name="Slide Number Placeholder 6">
            <a:extLst>
              <a:ext uri="{FF2B5EF4-FFF2-40B4-BE49-F238E27FC236}">
                <a16:creationId xmlns:a16="http://schemas.microsoft.com/office/drawing/2014/main" id="{81A8096D-383A-4A15-AFE4-3E6FBE31753E}"/>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290079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FCF000-023A-493A-BF8E-0A61DFAA2C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SG" dirty="0"/>
          </a:p>
        </p:txBody>
      </p:sp>
      <p:sp>
        <p:nvSpPr>
          <p:cNvPr id="3" name="Text Placeholder 2">
            <a:extLst>
              <a:ext uri="{FF2B5EF4-FFF2-40B4-BE49-F238E27FC236}">
                <a16:creationId xmlns:a16="http://schemas.microsoft.com/office/drawing/2014/main" id="{989F12B2-1CEE-499D-936C-4858DEBD4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24A63264-6827-4D3E-ACBC-39A770098E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88E6B-B8A1-470A-82A9-B38A84C7B6B4}" type="datetime1">
              <a:rPr lang="en-SG" smtClean="0"/>
              <a:t>27/8/2021</a:t>
            </a:fld>
            <a:endParaRPr lang="en-SG"/>
          </a:p>
        </p:txBody>
      </p:sp>
      <p:sp>
        <p:nvSpPr>
          <p:cNvPr id="5" name="Footer Placeholder 4">
            <a:extLst>
              <a:ext uri="{FF2B5EF4-FFF2-40B4-BE49-F238E27FC236}">
                <a16:creationId xmlns:a16="http://schemas.microsoft.com/office/drawing/2014/main" id="{ECE83C82-207B-45FA-BC11-6AA7962BE3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SG"/>
              <a:t>SJL/2122S1/CS1101S/4J</a:t>
            </a:r>
          </a:p>
        </p:txBody>
      </p:sp>
      <p:sp>
        <p:nvSpPr>
          <p:cNvPr id="6" name="Slide Number Placeholder 5">
            <a:extLst>
              <a:ext uri="{FF2B5EF4-FFF2-40B4-BE49-F238E27FC236}">
                <a16:creationId xmlns:a16="http://schemas.microsoft.com/office/drawing/2014/main" id="{117BD140-58DF-410A-8513-726EB7CC06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9AAEA-7081-4BCC-A862-1D5154AE1B90}" type="slidenum">
              <a:rPr lang="en-SG" smtClean="0"/>
              <a:t>‹#›</a:t>
            </a:fld>
            <a:endParaRPr lang="en-SG"/>
          </a:p>
        </p:txBody>
      </p:sp>
      <p:pic>
        <p:nvPicPr>
          <p:cNvPr id="8" name="Picture 2" descr="A webapp designed to understand behaviour | JIN Design">
            <a:extLst>
              <a:ext uri="{FF2B5EF4-FFF2-40B4-BE49-F238E27FC236}">
                <a16:creationId xmlns:a16="http://schemas.microsoft.com/office/drawing/2014/main" id="{8A4BEB15-D446-404F-9B70-CF653513E6B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96098" y="90037"/>
            <a:ext cx="2120098" cy="8480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S1101S | Facebook">
            <a:extLst>
              <a:ext uri="{FF2B5EF4-FFF2-40B4-BE49-F238E27FC236}">
                <a16:creationId xmlns:a16="http://schemas.microsoft.com/office/drawing/2014/main" id="{4C394B37-629C-4E44-84EF-FFC8AE923A48}"/>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009522" y="6424612"/>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937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6C54-B814-4C84-8EBB-C2F4D0FF73B6}"/>
              </a:ext>
            </a:extLst>
          </p:cNvPr>
          <p:cNvSpPr>
            <a:spLocks noGrp="1"/>
          </p:cNvSpPr>
          <p:nvPr>
            <p:ph type="ctrTitle"/>
          </p:nvPr>
        </p:nvSpPr>
        <p:spPr/>
        <p:txBody>
          <a:bodyPr>
            <a:normAutofit fontScale="90000"/>
          </a:bodyPr>
          <a:lstStyle/>
          <a:p>
            <a:r>
              <a:rPr lang="en-SG" dirty="0"/>
              <a:t>CS1101S Studio Session </a:t>
            </a:r>
            <a:br>
              <a:rPr lang="en-SG" dirty="0"/>
            </a:br>
            <a:r>
              <a:rPr lang="en-SG" dirty="0"/>
              <a:t>Week 4</a:t>
            </a:r>
            <a:br>
              <a:rPr lang="en-SG" dirty="0"/>
            </a:br>
            <a:r>
              <a:rPr lang="en-SG" dirty="0"/>
              <a:t>HOF / Scope of Names</a:t>
            </a:r>
          </a:p>
        </p:txBody>
      </p:sp>
      <p:sp>
        <p:nvSpPr>
          <p:cNvPr id="3" name="Subtitle 2">
            <a:extLst>
              <a:ext uri="{FF2B5EF4-FFF2-40B4-BE49-F238E27FC236}">
                <a16:creationId xmlns:a16="http://schemas.microsoft.com/office/drawing/2014/main" id="{2CFA03A5-454B-4B3B-9385-BA9380883294}"/>
              </a:ext>
            </a:extLst>
          </p:cNvPr>
          <p:cNvSpPr>
            <a:spLocks noGrp="1"/>
          </p:cNvSpPr>
          <p:nvPr>
            <p:ph type="subTitle" idx="1"/>
          </p:nvPr>
        </p:nvSpPr>
        <p:spPr/>
        <p:txBody>
          <a:bodyPr/>
          <a:lstStyle/>
          <a:p>
            <a:r>
              <a:rPr lang="en-SG" dirty="0"/>
              <a:t>Simon Julian Lauw</a:t>
            </a:r>
          </a:p>
          <a:p>
            <a:r>
              <a:rPr lang="en-SG" b="1" i="1" dirty="0"/>
              <a:t>Full Info &gt; simonjulianl.github.io </a:t>
            </a:r>
          </a:p>
          <a:p>
            <a:r>
              <a:rPr lang="en-SG" dirty="0"/>
              <a:t>30 August 2021 </a:t>
            </a:r>
          </a:p>
        </p:txBody>
      </p:sp>
      <p:sp>
        <p:nvSpPr>
          <p:cNvPr id="4" name="Date Placeholder 3">
            <a:extLst>
              <a:ext uri="{FF2B5EF4-FFF2-40B4-BE49-F238E27FC236}">
                <a16:creationId xmlns:a16="http://schemas.microsoft.com/office/drawing/2014/main" id="{AFB9D4FF-52DD-49E8-8CFE-F066F1877217}"/>
              </a:ext>
            </a:extLst>
          </p:cNvPr>
          <p:cNvSpPr>
            <a:spLocks noGrp="1"/>
          </p:cNvSpPr>
          <p:nvPr>
            <p:ph type="dt" sz="half" idx="10"/>
          </p:nvPr>
        </p:nvSpPr>
        <p:spPr/>
        <p:txBody>
          <a:bodyPr/>
          <a:lstStyle/>
          <a:p>
            <a:fld id="{3FAA8F24-F945-4A4B-9851-29C3226539AE}" type="datetime1">
              <a:rPr lang="en-SG" smtClean="0"/>
              <a:t>27/8/2021</a:t>
            </a:fld>
            <a:endParaRPr lang="en-SG" dirty="0"/>
          </a:p>
        </p:txBody>
      </p:sp>
      <p:sp>
        <p:nvSpPr>
          <p:cNvPr id="5" name="Footer Placeholder 4">
            <a:extLst>
              <a:ext uri="{FF2B5EF4-FFF2-40B4-BE49-F238E27FC236}">
                <a16:creationId xmlns:a16="http://schemas.microsoft.com/office/drawing/2014/main" id="{CA7B39D2-1963-4C25-915B-87691A3195FA}"/>
              </a:ext>
            </a:extLst>
          </p:cNvPr>
          <p:cNvSpPr>
            <a:spLocks noGrp="1"/>
          </p:cNvSpPr>
          <p:nvPr>
            <p:ph type="ftr" sz="quarter" idx="11"/>
          </p:nvPr>
        </p:nvSpPr>
        <p:spPr/>
        <p:txBody>
          <a:bodyPr/>
          <a:lstStyle/>
          <a:p>
            <a:r>
              <a:rPr lang="en-SG"/>
              <a:t>SJL/2122S1/CS1101S/4J</a:t>
            </a:r>
            <a:endParaRPr lang="en-SG" dirty="0"/>
          </a:p>
        </p:txBody>
      </p:sp>
      <p:sp>
        <p:nvSpPr>
          <p:cNvPr id="6" name="Slide Number Placeholder 5">
            <a:extLst>
              <a:ext uri="{FF2B5EF4-FFF2-40B4-BE49-F238E27FC236}">
                <a16:creationId xmlns:a16="http://schemas.microsoft.com/office/drawing/2014/main" id="{3A7025DD-2216-452D-AB2F-B8AB703F816C}"/>
              </a:ext>
            </a:extLst>
          </p:cNvPr>
          <p:cNvSpPr>
            <a:spLocks noGrp="1"/>
          </p:cNvSpPr>
          <p:nvPr>
            <p:ph type="sldNum" sz="quarter" idx="12"/>
          </p:nvPr>
        </p:nvSpPr>
        <p:spPr/>
        <p:txBody>
          <a:bodyPr/>
          <a:lstStyle/>
          <a:p>
            <a:r>
              <a:rPr lang="en-SG" dirty="0"/>
              <a:t>1</a:t>
            </a:r>
          </a:p>
        </p:txBody>
      </p:sp>
      <p:sp>
        <p:nvSpPr>
          <p:cNvPr id="7" name="Subtitle 2">
            <a:extLst>
              <a:ext uri="{FF2B5EF4-FFF2-40B4-BE49-F238E27FC236}">
                <a16:creationId xmlns:a16="http://schemas.microsoft.com/office/drawing/2014/main" id="{A42B71B4-0241-40D7-84EE-46D56D340FAB}"/>
              </a:ext>
            </a:extLst>
          </p:cNvPr>
          <p:cNvSpPr txBox="1">
            <a:spLocks/>
          </p:cNvSpPr>
          <p:nvPr/>
        </p:nvSpPr>
        <p:spPr>
          <a:xfrm>
            <a:off x="676922" y="55929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sz="1100" b="1" i="1" dirty="0"/>
          </a:p>
        </p:txBody>
      </p:sp>
      <p:sp>
        <p:nvSpPr>
          <p:cNvPr id="9" name="Subtitle 2">
            <a:extLst>
              <a:ext uri="{FF2B5EF4-FFF2-40B4-BE49-F238E27FC236}">
                <a16:creationId xmlns:a16="http://schemas.microsoft.com/office/drawing/2014/main" id="{0CEF31F7-28D0-4AEB-95CD-79AE81100673}"/>
              </a:ext>
            </a:extLst>
          </p:cNvPr>
          <p:cNvSpPr txBox="1">
            <a:spLocks/>
          </p:cNvSpPr>
          <p:nvPr/>
        </p:nvSpPr>
        <p:spPr>
          <a:xfrm>
            <a:off x="829322" y="57453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SG" sz="1100" b="1" i="1" dirty="0"/>
              <a:t>Acknowledgement (for his inspiring slides):</a:t>
            </a:r>
          </a:p>
          <a:p>
            <a:r>
              <a:rPr lang="en-SG" sz="1100" b="1" i="1" dirty="0"/>
              <a:t> </a:t>
            </a:r>
            <a:r>
              <a:rPr lang="en-SG" sz="1100" b="1" i="1" dirty="0" err="1"/>
              <a:t>Niu</a:t>
            </a:r>
            <a:r>
              <a:rPr lang="en-SG" sz="1100" b="1" i="1" dirty="0"/>
              <a:t> </a:t>
            </a:r>
            <a:r>
              <a:rPr lang="en-SG" sz="1100" b="1" i="1" dirty="0" err="1"/>
              <a:t>Yunpeng</a:t>
            </a:r>
            <a:endParaRPr lang="en-SG" sz="1100" b="1" i="1" dirty="0"/>
          </a:p>
        </p:txBody>
      </p:sp>
    </p:spTree>
    <p:extLst>
      <p:ext uri="{BB962C8B-B14F-4D97-AF65-F5344CB8AC3E}">
        <p14:creationId xmlns:p14="http://schemas.microsoft.com/office/powerpoint/2010/main" val="3906010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Towers Of Hanoi | TutorialHorizon">
            <a:extLst>
              <a:ext uri="{FF2B5EF4-FFF2-40B4-BE49-F238E27FC236}">
                <a16:creationId xmlns:a16="http://schemas.microsoft.com/office/drawing/2014/main" id="{8BBA605E-858C-45B5-961F-D3ABE6203F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102022" y="643466"/>
            <a:ext cx="3987955" cy="557106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1CDB4ED-1880-4522-9548-6503E5AD27D7}"/>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3CD7D432-0721-49AA-AAFE-59110EB3901F}" type="datetime1">
              <a:rPr lang="en-US" smtClean="0"/>
              <a:pPr>
                <a:spcAft>
                  <a:spcPts val="600"/>
                </a:spcAft>
              </a:pPr>
              <a:t>8/27/2021</a:t>
            </a:fld>
            <a:endParaRPr lang="en-US"/>
          </a:p>
        </p:txBody>
      </p:sp>
      <p:sp>
        <p:nvSpPr>
          <p:cNvPr id="5" name="Footer Placeholder 4">
            <a:extLst>
              <a:ext uri="{FF2B5EF4-FFF2-40B4-BE49-F238E27FC236}">
                <a16:creationId xmlns:a16="http://schemas.microsoft.com/office/drawing/2014/main" id="{E719D626-8075-49F2-90C5-18125A03651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SJL/2122S1/CS1101S/4J</a:t>
            </a:r>
          </a:p>
        </p:txBody>
      </p:sp>
      <p:sp>
        <p:nvSpPr>
          <p:cNvPr id="6" name="Slide Number Placeholder 5">
            <a:extLst>
              <a:ext uri="{FF2B5EF4-FFF2-40B4-BE49-F238E27FC236}">
                <a16:creationId xmlns:a16="http://schemas.microsoft.com/office/drawing/2014/main" id="{84F02752-AA09-4F99-B164-7BC56EBEE4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04A9AAEA-7081-4BCC-A862-1D5154AE1B90}" type="slidenum">
              <a:rPr lang="en-US" smtClean="0"/>
              <a:pPr>
                <a:spcAft>
                  <a:spcPts val="600"/>
                </a:spcAft>
              </a:pPr>
              <a:t>10</a:t>
            </a:fld>
            <a:endParaRPr lang="en-US"/>
          </a:p>
        </p:txBody>
      </p:sp>
    </p:spTree>
    <p:extLst>
      <p:ext uri="{BB962C8B-B14F-4D97-AF65-F5344CB8AC3E}">
        <p14:creationId xmlns:p14="http://schemas.microsoft.com/office/powerpoint/2010/main" val="2009808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614D-A0E6-4367-B15E-CD26F03D1885}"/>
              </a:ext>
            </a:extLst>
          </p:cNvPr>
          <p:cNvSpPr>
            <a:spLocks noGrp="1"/>
          </p:cNvSpPr>
          <p:nvPr>
            <p:ph type="title"/>
          </p:nvPr>
        </p:nvSpPr>
        <p:spPr/>
        <p:txBody>
          <a:bodyPr/>
          <a:lstStyle/>
          <a:p>
            <a:r>
              <a:rPr lang="en-SG" dirty="0"/>
              <a:t>Solution </a:t>
            </a:r>
          </a:p>
        </p:txBody>
      </p:sp>
      <p:sp>
        <p:nvSpPr>
          <p:cNvPr id="3" name="Content Placeholder 2">
            <a:extLst>
              <a:ext uri="{FF2B5EF4-FFF2-40B4-BE49-F238E27FC236}">
                <a16:creationId xmlns:a16="http://schemas.microsoft.com/office/drawing/2014/main" id="{54C96D54-ABD7-44B4-AFEA-6EBEB8D5B0A4}"/>
              </a:ext>
            </a:extLst>
          </p:cNvPr>
          <p:cNvSpPr>
            <a:spLocks noGrp="1"/>
          </p:cNvSpPr>
          <p:nvPr>
            <p:ph idx="1"/>
          </p:nvPr>
        </p:nvSpPr>
        <p:spPr/>
        <p:txBody>
          <a:bodyPr>
            <a:normAutofit/>
          </a:bodyPr>
          <a:lstStyle/>
          <a:p>
            <a:r>
              <a:rPr lang="en-SG" dirty="0"/>
              <a:t>Define the problem : </a:t>
            </a:r>
            <a:r>
              <a:rPr lang="en-SG" b="1" dirty="0"/>
              <a:t>Move the Hanoi Tower from first tower to second tower with the help of the third tower (slightly different formulation)</a:t>
            </a:r>
          </a:p>
          <a:p>
            <a:r>
              <a:rPr lang="en-SG" dirty="0"/>
              <a:t>Wish you have a function </a:t>
            </a:r>
            <a:r>
              <a:rPr lang="en-SG" dirty="0" err="1"/>
              <a:t>solveHanoi</a:t>
            </a:r>
            <a:r>
              <a:rPr lang="en-SG" dirty="0"/>
              <a:t>(n, first, second, third) that can solve the problem </a:t>
            </a:r>
          </a:p>
          <a:p>
            <a:r>
              <a:rPr lang="en-SG" dirty="0"/>
              <a:t>If I can solve the (n - 1)</a:t>
            </a:r>
            <a:r>
              <a:rPr lang="en-SG" baseline="30000" dirty="0" err="1"/>
              <a:t>th</a:t>
            </a:r>
            <a:r>
              <a:rPr lang="en-SG" dirty="0"/>
              <a:t> problem by using </a:t>
            </a:r>
            <a:r>
              <a:rPr lang="en-SG" dirty="0" err="1"/>
              <a:t>solveHanoi</a:t>
            </a:r>
            <a:r>
              <a:rPr lang="en-SG" dirty="0"/>
              <a:t>(n – 1, first, second, third), construct the current solution!</a:t>
            </a:r>
          </a:p>
          <a:p>
            <a:r>
              <a:rPr lang="en-SG" dirty="0"/>
              <a:t>Don’t forget the </a:t>
            </a:r>
            <a:r>
              <a:rPr lang="en-SG" b="1" dirty="0"/>
              <a:t>base case </a:t>
            </a:r>
            <a:r>
              <a:rPr lang="en-SG" dirty="0"/>
              <a:t>when n = 1, basically just move the disk from A to C </a:t>
            </a:r>
          </a:p>
        </p:txBody>
      </p:sp>
      <p:sp>
        <p:nvSpPr>
          <p:cNvPr id="4" name="Date Placeholder 3">
            <a:extLst>
              <a:ext uri="{FF2B5EF4-FFF2-40B4-BE49-F238E27FC236}">
                <a16:creationId xmlns:a16="http://schemas.microsoft.com/office/drawing/2014/main" id="{B6AAE5AC-CE30-41A4-BADA-B25EB469E926}"/>
              </a:ext>
            </a:extLst>
          </p:cNvPr>
          <p:cNvSpPr>
            <a:spLocks noGrp="1"/>
          </p:cNvSpPr>
          <p:nvPr>
            <p:ph type="dt" sz="half" idx="10"/>
          </p:nvPr>
        </p:nvSpPr>
        <p:spPr/>
        <p:txBody>
          <a:bodyPr/>
          <a:lstStyle/>
          <a:p>
            <a:fld id="{3CD7D432-0721-49AA-AAFE-59110EB3901F}" type="datetime1">
              <a:rPr lang="en-SG" smtClean="0"/>
              <a:t>27/8/2021</a:t>
            </a:fld>
            <a:endParaRPr lang="en-SG"/>
          </a:p>
        </p:txBody>
      </p:sp>
      <p:sp>
        <p:nvSpPr>
          <p:cNvPr id="5" name="Footer Placeholder 4">
            <a:extLst>
              <a:ext uri="{FF2B5EF4-FFF2-40B4-BE49-F238E27FC236}">
                <a16:creationId xmlns:a16="http://schemas.microsoft.com/office/drawing/2014/main" id="{0A5E1C9C-D977-4487-B098-8A128E7C13A4}"/>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E90F61DC-3129-428A-82F1-D9B282896831}"/>
              </a:ext>
            </a:extLst>
          </p:cNvPr>
          <p:cNvSpPr>
            <a:spLocks noGrp="1"/>
          </p:cNvSpPr>
          <p:nvPr>
            <p:ph type="sldNum" sz="quarter" idx="12"/>
          </p:nvPr>
        </p:nvSpPr>
        <p:spPr/>
        <p:txBody>
          <a:bodyPr/>
          <a:lstStyle/>
          <a:p>
            <a:fld id="{04A9AAEA-7081-4BCC-A862-1D5154AE1B90}" type="slidenum">
              <a:rPr lang="en-SG" smtClean="0"/>
              <a:t>11</a:t>
            </a:fld>
            <a:endParaRPr lang="en-SG"/>
          </a:p>
        </p:txBody>
      </p:sp>
    </p:spTree>
    <p:extLst>
      <p:ext uri="{BB962C8B-B14F-4D97-AF65-F5344CB8AC3E}">
        <p14:creationId xmlns:p14="http://schemas.microsoft.com/office/powerpoint/2010/main" val="27624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4C16-165B-4741-84FE-26AE6277A3ED}"/>
              </a:ext>
            </a:extLst>
          </p:cNvPr>
          <p:cNvSpPr>
            <a:spLocks noGrp="1"/>
          </p:cNvSpPr>
          <p:nvPr>
            <p:ph type="title"/>
          </p:nvPr>
        </p:nvSpPr>
        <p:spPr/>
        <p:txBody>
          <a:bodyPr/>
          <a:lstStyle/>
          <a:p>
            <a:r>
              <a:rPr lang="en-SG" dirty="0"/>
              <a:t>Higher Order Function (HOF)</a:t>
            </a:r>
          </a:p>
        </p:txBody>
      </p:sp>
      <p:sp>
        <p:nvSpPr>
          <p:cNvPr id="3" name="Content Placeholder 2">
            <a:extLst>
              <a:ext uri="{FF2B5EF4-FFF2-40B4-BE49-F238E27FC236}">
                <a16:creationId xmlns:a16="http://schemas.microsoft.com/office/drawing/2014/main" id="{769920FF-A9C0-410C-AC90-6E8EE45FBD02}"/>
              </a:ext>
            </a:extLst>
          </p:cNvPr>
          <p:cNvSpPr>
            <a:spLocks noGrp="1"/>
          </p:cNvSpPr>
          <p:nvPr>
            <p:ph idx="1"/>
          </p:nvPr>
        </p:nvSpPr>
        <p:spPr/>
        <p:txBody>
          <a:bodyPr/>
          <a:lstStyle/>
          <a:p>
            <a:r>
              <a:rPr lang="en-SG" dirty="0"/>
              <a:t>HOF is just a function that does at least one of the following : </a:t>
            </a:r>
          </a:p>
          <a:p>
            <a:pPr lvl="1"/>
            <a:r>
              <a:rPr lang="en-SG" dirty="0"/>
              <a:t>Takes at least a function as its parameter</a:t>
            </a:r>
          </a:p>
          <a:p>
            <a:pPr lvl="1"/>
            <a:r>
              <a:rPr lang="en-SG" dirty="0"/>
              <a:t>Returns a function as its result</a:t>
            </a:r>
          </a:p>
          <a:p>
            <a:endParaRPr lang="en-SG" dirty="0"/>
          </a:p>
          <a:p>
            <a:endParaRPr lang="en-SG" dirty="0"/>
          </a:p>
        </p:txBody>
      </p:sp>
      <p:sp>
        <p:nvSpPr>
          <p:cNvPr id="4" name="Date Placeholder 3">
            <a:extLst>
              <a:ext uri="{FF2B5EF4-FFF2-40B4-BE49-F238E27FC236}">
                <a16:creationId xmlns:a16="http://schemas.microsoft.com/office/drawing/2014/main" id="{46669C8E-245D-4133-A58F-4F7BDCE1A7ED}"/>
              </a:ext>
            </a:extLst>
          </p:cNvPr>
          <p:cNvSpPr>
            <a:spLocks noGrp="1"/>
          </p:cNvSpPr>
          <p:nvPr>
            <p:ph type="dt" sz="half" idx="10"/>
          </p:nvPr>
        </p:nvSpPr>
        <p:spPr/>
        <p:txBody>
          <a:bodyPr/>
          <a:lstStyle/>
          <a:p>
            <a:fld id="{3CD7D432-0721-49AA-AAFE-59110EB3901F}" type="datetime1">
              <a:rPr lang="en-SG" smtClean="0"/>
              <a:t>27/8/2021</a:t>
            </a:fld>
            <a:endParaRPr lang="en-SG"/>
          </a:p>
        </p:txBody>
      </p:sp>
      <p:sp>
        <p:nvSpPr>
          <p:cNvPr id="5" name="Footer Placeholder 4">
            <a:extLst>
              <a:ext uri="{FF2B5EF4-FFF2-40B4-BE49-F238E27FC236}">
                <a16:creationId xmlns:a16="http://schemas.microsoft.com/office/drawing/2014/main" id="{344FCC94-17D8-4FD4-9B68-E7CAE9EAB328}"/>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F42456AB-A3FA-4D96-AA58-314BF4FE0DDB}"/>
              </a:ext>
            </a:extLst>
          </p:cNvPr>
          <p:cNvSpPr>
            <a:spLocks noGrp="1"/>
          </p:cNvSpPr>
          <p:nvPr>
            <p:ph type="sldNum" sz="quarter" idx="12"/>
          </p:nvPr>
        </p:nvSpPr>
        <p:spPr/>
        <p:txBody>
          <a:bodyPr/>
          <a:lstStyle/>
          <a:p>
            <a:fld id="{04A9AAEA-7081-4BCC-A862-1D5154AE1B90}" type="slidenum">
              <a:rPr lang="en-SG" smtClean="0"/>
              <a:t>12</a:t>
            </a:fld>
            <a:endParaRPr lang="en-SG"/>
          </a:p>
        </p:txBody>
      </p:sp>
      <p:pic>
        <p:nvPicPr>
          <p:cNvPr id="8" name="Picture 7" descr="Text&#10;&#10;Description automatically generated">
            <a:extLst>
              <a:ext uri="{FF2B5EF4-FFF2-40B4-BE49-F238E27FC236}">
                <a16:creationId xmlns:a16="http://schemas.microsoft.com/office/drawing/2014/main" id="{11108E09-FADB-4FC9-AA58-69DA4CC93D79}"/>
              </a:ext>
            </a:extLst>
          </p:cNvPr>
          <p:cNvPicPr>
            <a:picLocks noChangeAspect="1"/>
          </p:cNvPicPr>
          <p:nvPr/>
        </p:nvPicPr>
        <p:blipFill>
          <a:blip r:embed="rId2"/>
          <a:stretch>
            <a:fillRect/>
          </a:stretch>
        </p:blipFill>
        <p:spPr>
          <a:xfrm>
            <a:off x="760287" y="3429000"/>
            <a:ext cx="5002452" cy="1177047"/>
          </a:xfrm>
          <a:prstGeom prst="rect">
            <a:avLst/>
          </a:prstGeom>
        </p:spPr>
      </p:pic>
      <p:pic>
        <p:nvPicPr>
          <p:cNvPr id="10" name="Picture 9" descr="Graphical user interface, text&#10;&#10;Description automatically generated">
            <a:extLst>
              <a:ext uri="{FF2B5EF4-FFF2-40B4-BE49-F238E27FC236}">
                <a16:creationId xmlns:a16="http://schemas.microsoft.com/office/drawing/2014/main" id="{1E6E1160-CDF1-4EAB-80DD-DDAD0F94A71E}"/>
              </a:ext>
            </a:extLst>
          </p:cNvPr>
          <p:cNvPicPr>
            <a:picLocks noChangeAspect="1"/>
          </p:cNvPicPr>
          <p:nvPr/>
        </p:nvPicPr>
        <p:blipFill>
          <a:blip r:embed="rId3"/>
          <a:stretch>
            <a:fillRect/>
          </a:stretch>
        </p:blipFill>
        <p:spPr>
          <a:xfrm>
            <a:off x="3914305" y="4797566"/>
            <a:ext cx="4363390" cy="1187877"/>
          </a:xfrm>
          <a:prstGeom prst="rect">
            <a:avLst/>
          </a:prstGeom>
        </p:spPr>
      </p:pic>
      <p:pic>
        <p:nvPicPr>
          <p:cNvPr id="12" name="Picture 11" descr="Text&#10;&#10;Description automatically generated">
            <a:extLst>
              <a:ext uri="{FF2B5EF4-FFF2-40B4-BE49-F238E27FC236}">
                <a16:creationId xmlns:a16="http://schemas.microsoft.com/office/drawing/2014/main" id="{37F6E881-5D32-4EEE-A54D-1EB592DC3A4C}"/>
              </a:ext>
            </a:extLst>
          </p:cNvPr>
          <p:cNvPicPr>
            <a:picLocks noChangeAspect="1"/>
          </p:cNvPicPr>
          <p:nvPr/>
        </p:nvPicPr>
        <p:blipFill>
          <a:blip r:embed="rId4"/>
          <a:stretch>
            <a:fillRect/>
          </a:stretch>
        </p:blipFill>
        <p:spPr>
          <a:xfrm>
            <a:off x="6096000" y="3443565"/>
            <a:ext cx="5428259" cy="1177046"/>
          </a:xfrm>
          <a:prstGeom prst="rect">
            <a:avLst/>
          </a:prstGeom>
        </p:spPr>
      </p:pic>
    </p:spTree>
    <p:extLst>
      <p:ext uri="{BB962C8B-B14F-4D97-AF65-F5344CB8AC3E}">
        <p14:creationId xmlns:p14="http://schemas.microsoft.com/office/powerpoint/2010/main" val="2115605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D8C4-14F3-4A54-91F4-43AF03353628}"/>
              </a:ext>
            </a:extLst>
          </p:cNvPr>
          <p:cNvSpPr>
            <a:spLocks noGrp="1"/>
          </p:cNvSpPr>
          <p:nvPr>
            <p:ph type="title"/>
          </p:nvPr>
        </p:nvSpPr>
        <p:spPr/>
        <p:txBody>
          <a:bodyPr/>
          <a:lstStyle/>
          <a:p>
            <a:r>
              <a:rPr lang="en-SG" dirty="0"/>
              <a:t>Lambda Expression</a:t>
            </a:r>
          </a:p>
        </p:txBody>
      </p:sp>
      <p:sp>
        <p:nvSpPr>
          <p:cNvPr id="3" name="Content Placeholder 2">
            <a:extLst>
              <a:ext uri="{FF2B5EF4-FFF2-40B4-BE49-F238E27FC236}">
                <a16:creationId xmlns:a16="http://schemas.microsoft.com/office/drawing/2014/main" id="{C16770B4-13BD-4113-AF36-E81E525A1BA8}"/>
              </a:ext>
            </a:extLst>
          </p:cNvPr>
          <p:cNvSpPr>
            <a:spLocks noGrp="1"/>
          </p:cNvSpPr>
          <p:nvPr>
            <p:ph idx="1"/>
          </p:nvPr>
        </p:nvSpPr>
        <p:spPr/>
        <p:txBody>
          <a:bodyPr/>
          <a:lstStyle/>
          <a:p>
            <a:r>
              <a:rPr lang="en-SG" dirty="0"/>
              <a:t>While we have construct using function keyword to define function, you will realize that this construct is very verbose (has tons of codes if you want to pass or return functions)</a:t>
            </a:r>
          </a:p>
          <a:p>
            <a:r>
              <a:rPr lang="en-SG" dirty="0"/>
              <a:t>Therefore many languages including Source has this Lambda expression which is just shorthand notation for defining function</a:t>
            </a:r>
          </a:p>
          <a:p>
            <a:r>
              <a:rPr lang="en-SG" dirty="0"/>
              <a:t>Syntax in </a:t>
            </a:r>
            <a:r>
              <a:rPr lang="en-SG" b="1" dirty="0"/>
              <a:t>Source</a:t>
            </a:r>
            <a:r>
              <a:rPr lang="en-SG" dirty="0"/>
              <a:t> :  </a:t>
            </a:r>
          </a:p>
        </p:txBody>
      </p:sp>
      <p:sp>
        <p:nvSpPr>
          <p:cNvPr id="4" name="Date Placeholder 3">
            <a:extLst>
              <a:ext uri="{FF2B5EF4-FFF2-40B4-BE49-F238E27FC236}">
                <a16:creationId xmlns:a16="http://schemas.microsoft.com/office/drawing/2014/main" id="{F463B605-F1D2-4D37-BAAB-6E96131321D0}"/>
              </a:ext>
            </a:extLst>
          </p:cNvPr>
          <p:cNvSpPr>
            <a:spLocks noGrp="1"/>
          </p:cNvSpPr>
          <p:nvPr>
            <p:ph type="dt" sz="half" idx="10"/>
          </p:nvPr>
        </p:nvSpPr>
        <p:spPr/>
        <p:txBody>
          <a:bodyPr/>
          <a:lstStyle/>
          <a:p>
            <a:fld id="{3CD7D432-0721-49AA-AAFE-59110EB3901F}" type="datetime1">
              <a:rPr lang="en-SG" smtClean="0"/>
              <a:t>27/8/2021</a:t>
            </a:fld>
            <a:endParaRPr lang="en-SG"/>
          </a:p>
        </p:txBody>
      </p:sp>
      <p:sp>
        <p:nvSpPr>
          <p:cNvPr id="5" name="Footer Placeholder 4">
            <a:extLst>
              <a:ext uri="{FF2B5EF4-FFF2-40B4-BE49-F238E27FC236}">
                <a16:creationId xmlns:a16="http://schemas.microsoft.com/office/drawing/2014/main" id="{220FF0AC-D403-49B5-BFDB-FBB7BD70FB94}"/>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CA616BAC-04B3-475B-86F7-8BD6A4487ED7}"/>
              </a:ext>
            </a:extLst>
          </p:cNvPr>
          <p:cNvSpPr>
            <a:spLocks noGrp="1"/>
          </p:cNvSpPr>
          <p:nvPr>
            <p:ph type="sldNum" sz="quarter" idx="12"/>
          </p:nvPr>
        </p:nvSpPr>
        <p:spPr/>
        <p:txBody>
          <a:bodyPr/>
          <a:lstStyle/>
          <a:p>
            <a:fld id="{04A9AAEA-7081-4BCC-A862-1D5154AE1B90}" type="slidenum">
              <a:rPr lang="en-SG" smtClean="0"/>
              <a:t>13</a:t>
            </a:fld>
            <a:endParaRPr lang="en-SG"/>
          </a:p>
        </p:txBody>
      </p:sp>
      <p:pic>
        <p:nvPicPr>
          <p:cNvPr id="8" name="Picture 7">
            <a:extLst>
              <a:ext uri="{FF2B5EF4-FFF2-40B4-BE49-F238E27FC236}">
                <a16:creationId xmlns:a16="http://schemas.microsoft.com/office/drawing/2014/main" id="{B1C81AAA-E736-437B-A7C9-2C49A628D756}"/>
              </a:ext>
            </a:extLst>
          </p:cNvPr>
          <p:cNvPicPr>
            <a:picLocks noChangeAspect="1"/>
          </p:cNvPicPr>
          <p:nvPr/>
        </p:nvPicPr>
        <p:blipFill>
          <a:blip r:embed="rId2"/>
          <a:stretch>
            <a:fillRect/>
          </a:stretch>
        </p:blipFill>
        <p:spPr>
          <a:xfrm>
            <a:off x="838200" y="4609872"/>
            <a:ext cx="10150713" cy="629246"/>
          </a:xfrm>
          <a:prstGeom prst="rect">
            <a:avLst/>
          </a:prstGeom>
        </p:spPr>
      </p:pic>
    </p:spTree>
    <p:extLst>
      <p:ext uri="{BB962C8B-B14F-4D97-AF65-F5344CB8AC3E}">
        <p14:creationId xmlns:p14="http://schemas.microsoft.com/office/powerpoint/2010/main" val="2957667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562B-B15B-4277-BC3D-E2E21FD0ECA0}"/>
              </a:ext>
            </a:extLst>
          </p:cNvPr>
          <p:cNvSpPr>
            <a:spLocks noGrp="1"/>
          </p:cNvSpPr>
          <p:nvPr>
            <p:ph type="title"/>
          </p:nvPr>
        </p:nvSpPr>
        <p:spPr/>
        <p:txBody>
          <a:bodyPr/>
          <a:lstStyle/>
          <a:p>
            <a:r>
              <a:rPr lang="en-SG" dirty="0"/>
              <a:t>Why is HOF useful?</a:t>
            </a:r>
          </a:p>
        </p:txBody>
      </p:sp>
      <p:sp>
        <p:nvSpPr>
          <p:cNvPr id="3" name="Content Placeholder 2">
            <a:extLst>
              <a:ext uri="{FF2B5EF4-FFF2-40B4-BE49-F238E27FC236}">
                <a16:creationId xmlns:a16="http://schemas.microsoft.com/office/drawing/2014/main" id="{6E282189-0562-4976-96F6-82208DFBFB8F}"/>
              </a:ext>
            </a:extLst>
          </p:cNvPr>
          <p:cNvSpPr>
            <a:spLocks noGrp="1"/>
          </p:cNvSpPr>
          <p:nvPr>
            <p:ph idx="1"/>
          </p:nvPr>
        </p:nvSpPr>
        <p:spPr/>
        <p:txBody>
          <a:bodyPr/>
          <a:lstStyle/>
          <a:p>
            <a:r>
              <a:rPr lang="en-SG" dirty="0"/>
              <a:t>It provides a more complex means of abstraction  </a:t>
            </a:r>
          </a:p>
          <a:p>
            <a:r>
              <a:rPr lang="en-SG" dirty="0"/>
              <a:t>For example, in this generic function that combine two elements within a pair, you can supply an arbitrarily complex operation into operation and abstract it out as operation </a:t>
            </a:r>
          </a:p>
        </p:txBody>
      </p:sp>
      <p:sp>
        <p:nvSpPr>
          <p:cNvPr id="4" name="Date Placeholder 3">
            <a:extLst>
              <a:ext uri="{FF2B5EF4-FFF2-40B4-BE49-F238E27FC236}">
                <a16:creationId xmlns:a16="http://schemas.microsoft.com/office/drawing/2014/main" id="{AD86C46C-6380-4053-9118-FE28E7CB8BDD}"/>
              </a:ext>
            </a:extLst>
          </p:cNvPr>
          <p:cNvSpPr>
            <a:spLocks noGrp="1"/>
          </p:cNvSpPr>
          <p:nvPr>
            <p:ph type="dt" sz="half" idx="10"/>
          </p:nvPr>
        </p:nvSpPr>
        <p:spPr/>
        <p:txBody>
          <a:bodyPr/>
          <a:lstStyle/>
          <a:p>
            <a:fld id="{3CD7D432-0721-49AA-AAFE-59110EB3901F}" type="datetime1">
              <a:rPr lang="en-SG" smtClean="0"/>
              <a:t>27/8/2021</a:t>
            </a:fld>
            <a:endParaRPr lang="en-SG"/>
          </a:p>
        </p:txBody>
      </p:sp>
      <p:sp>
        <p:nvSpPr>
          <p:cNvPr id="5" name="Footer Placeholder 4">
            <a:extLst>
              <a:ext uri="{FF2B5EF4-FFF2-40B4-BE49-F238E27FC236}">
                <a16:creationId xmlns:a16="http://schemas.microsoft.com/office/drawing/2014/main" id="{C8951928-5089-4EE5-8B0F-683ED72F35E6}"/>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1A43CE81-BA69-4244-A5C2-E6C7BF5E35EA}"/>
              </a:ext>
            </a:extLst>
          </p:cNvPr>
          <p:cNvSpPr>
            <a:spLocks noGrp="1"/>
          </p:cNvSpPr>
          <p:nvPr>
            <p:ph type="sldNum" sz="quarter" idx="12"/>
          </p:nvPr>
        </p:nvSpPr>
        <p:spPr/>
        <p:txBody>
          <a:bodyPr/>
          <a:lstStyle/>
          <a:p>
            <a:fld id="{04A9AAEA-7081-4BCC-A862-1D5154AE1B90}" type="slidenum">
              <a:rPr lang="en-SG" smtClean="0"/>
              <a:t>14</a:t>
            </a:fld>
            <a:endParaRPr lang="en-SG"/>
          </a:p>
        </p:txBody>
      </p:sp>
      <p:pic>
        <p:nvPicPr>
          <p:cNvPr id="8" name="Picture 7" descr="Graphical user interface, text&#10;&#10;Description automatically generated">
            <a:extLst>
              <a:ext uri="{FF2B5EF4-FFF2-40B4-BE49-F238E27FC236}">
                <a16:creationId xmlns:a16="http://schemas.microsoft.com/office/drawing/2014/main" id="{917DD57D-90C4-45F6-907E-A47E7C49DB4A}"/>
              </a:ext>
            </a:extLst>
          </p:cNvPr>
          <p:cNvPicPr>
            <a:picLocks noChangeAspect="1"/>
          </p:cNvPicPr>
          <p:nvPr/>
        </p:nvPicPr>
        <p:blipFill>
          <a:blip r:embed="rId2"/>
          <a:stretch>
            <a:fillRect/>
          </a:stretch>
        </p:blipFill>
        <p:spPr>
          <a:xfrm>
            <a:off x="2469404" y="3917029"/>
            <a:ext cx="7253192" cy="2016742"/>
          </a:xfrm>
          <a:prstGeom prst="rect">
            <a:avLst/>
          </a:prstGeom>
        </p:spPr>
      </p:pic>
    </p:spTree>
    <p:extLst>
      <p:ext uri="{BB962C8B-B14F-4D97-AF65-F5344CB8AC3E}">
        <p14:creationId xmlns:p14="http://schemas.microsoft.com/office/powerpoint/2010/main" val="673064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E0C2-C668-40A5-9952-CF34D3D40A70}"/>
              </a:ext>
            </a:extLst>
          </p:cNvPr>
          <p:cNvSpPr>
            <a:spLocks noGrp="1"/>
          </p:cNvSpPr>
          <p:nvPr>
            <p:ph type="title"/>
          </p:nvPr>
        </p:nvSpPr>
        <p:spPr/>
        <p:txBody>
          <a:bodyPr/>
          <a:lstStyle/>
          <a:p>
            <a:r>
              <a:rPr lang="en-US" dirty="0"/>
              <a:t>Why is HOF useful ?</a:t>
            </a:r>
            <a:endParaRPr lang="en-SG" dirty="0"/>
          </a:p>
        </p:txBody>
      </p:sp>
      <p:sp>
        <p:nvSpPr>
          <p:cNvPr id="3" name="Content Placeholder 2">
            <a:extLst>
              <a:ext uri="{FF2B5EF4-FFF2-40B4-BE49-F238E27FC236}">
                <a16:creationId xmlns:a16="http://schemas.microsoft.com/office/drawing/2014/main" id="{066BC45A-98D9-4539-A514-09EFEC3B829B}"/>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For example, this function is very useful, you can use this to generate the sum of a list of integers of your choice!</a:t>
            </a:r>
          </a:p>
          <a:p>
            <a:pPr lvl="1"/>
            <a:r>
              <a:rPr lang="en-US" dirty="0"/>
              <a:t>Consecutive integers</a:t>
            </a:r>
          </a:p>
          <a:p>
            <a:pPr lvl="1"/>
            <a:r>
              <a:rPr lang="en-US" dirty="0"/>
              <a:t>Consecutive cubes</a:t>
            </a:r>
            <a:endParaRPr lang="en-SG" dirty="0"/>
          </a:p>
          <a:p>
            <a:endParaRPr lang="en-SG" dirty="0"/>
          </a:p>
        </p:txBody>
      </p:sp>
      <p:sp>
        <p:nvSpPr>
          <p:cNvPr id="4" name="Date Placeholder 3">
            <a:extLst>
              <a:ext uri="{FF2B5EF4-FFF2-40B4-BE49-F238E27FC236}">
                <a16:creationId xmlns:a16="http://schemas.microsoft.com/office/drawing/2014/main" id="{F31C3A0F-4D41-41A7-8928-B42B9CDD3F2B}"/>
              </a:ext>
            </a:extLst>
          </p:cNvPr>
          <p:cNvSpPr>
            <a:spLocks noGrp="1"/>
          </p:cNvSpPr>
          <p:nvPr>
            <p:ph type="dt" sz="half" idx="10"/>
          </p:nvPr>
        </p:nvSpPr>
        <p:spPr/>
        <p:txBody>
          <a:bodyPr/>
          <a:lstStyle/>
          <a:p>
            <a:fld id="{3CD7D432-0721-49AA-AAFE-59110EB3901F}" type="datetime1">
              <a:rPr lang="en-SG" smtClean="0"/>
              <a:t>27/8/2021</a:t>
            </a:fld>
            <a:endParaRPr lang="en-SG"/>
          </a:p>
        </p:txBody>
      </p:sp>
      <p:sp>
        <p:nvSpPr>
          <p:cNvPr id="5" name="Footer Placeholder 4">
            <a:extLst>
              <a:ext uri="{FF2B5EF4-FFF2-40B4-BE49-F238E27FC236}">
                <a16:creationId xmlns:a16="http://schemas.microsoft.com/office/drawing/2014/main" id="{8831C098-C495-41E4-824B-80F01E32384C}"/>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84C2BCBE-26D8-4D4A-AEF1-99BCF267C2E9}"/>
              </a:ext>
            </a:extLst>
          </p:cNvPr>
          <p:cNvSpPr>
            <a:spLocks noGrp="1"/>
          </p:cNvSpPr>
          <p:nvPr>
            <p:ph type="sldNum" sz="quarter" idx="12"/>
          </p:nvPr>
        </p:nvSpPr>
        <p:spPr/>
        <p:txBody>
          <a:bodyPr/>
          <a:lstStyle/>
          <a:p>
            <a:fld id="{04A9AAEA-7081-4BCC-A862-1D5154AE1B90}" type="slidenum">
              <a:rPr lang="en-SG" smtClean="0"/>
              <a:t>15</a:t>
            </a:fld>
            <a:endParaRPr lang="en-SG"/>
          </a:p>
        </p:txBody>
      </p:sp>
      <p:pic>
        <p:nvPicPr>
          <p:cNvPr id="12" name="Picture 11" descr="Graphical user interface, application&#10;&#10;Description automatically generated">
            <a:extLst>
              <a:ext uri="{FF2B5EF4-FFF2-40B4-BE49-F238E27FC236}">
                <a16:creationId xmlns:a16="http://schemas.microsoft.com/office/drawing/2014/main" id="{3A73CAF4-E796-49B8-91AA-0A3C0704EAAD}"/>
              </a:ext>
            </a:extLst>
          </p:cNvPr>
          <p:cNvPicPr>
            <a:picLocks noChangeAspect="1"/>
          </p:cNvPicPr>
          <p:nvPr/>
        </p:nvPicPr>
        <p:blipFill>
          <a:blip r:embed="rId2"/>
          <a:stretch>
            <a:fillRect/>
          </a:stretch>
        </p:blipFill>
        <p:spPr>
          <a:xfrm>
            <a:off x="1482668" y="1646238"/>
            <a:ext cx="8974639" cy="1932704"/>
          </a:xfrm>
          <a:prstGeom prst="rect">
            <a:avLst/>
          </a:prstGeom>
        </p:spPr>
      </p:pic>
    </p:spTree>
    <p:extLst>
      <p:ext uri="{BB962C8B-B14F-4D97-AF65-F5344CB8AC3E}">
        <p14:creationId xmlns:p14="http://schemas.microsoft.com/office/powerpoint/2010/main" val="3623566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A719C-9444-4A18-BB9C-C5F9B31505EC}"/>
              </a:ext>
            </a:extLst>
          </p:cNvPr>
          <p:cNvSpPr>
            <a:spLocks noGrp="1"/>
          </p:cNvSpPr>
          <p:nvPr>
            <p:ph type="title"/>
          </p:nvPr>
        </p:nvSpPr>
        <p:spPr/>
        <p:txBody>
          <a:bodyPr/>
          <a:lstStyle/>
          <a:p>
            <a:r>
              <a:rPr lang="en-SG" dirty="0"/>
              <a:t>Scope of Names</a:t>
            </a:r>
          </a:p>
        </p:txBody>
      </p:sp>
      <p:sp>
        <p:nvSpPr>
          <p:cNvPr id="3" name="Content Placeholder 2">
            <a:extLst>
              <a:ext uri="{FF2B5EF4-FFF2-40B4-BE49-F238E27FC236}">
                <a16:creationId xmlns:a16="http://schemas.microsoft.com/office/drawing/2014/main" id="{F42DA5AA-251E-4187-B990-06949A41568E}"/>
              </a:ext>
            </a:extLst>
          </p:cNvPr>
          <p:cNvSpPr>
            <a:spLocks noGrp="1"/>
          </p:cNvSpPr>
          <p:nvPr>
            <p:ph idx="1"/>
          </p:nvPr>
        </p:nvSpPr>
        <p:spPr/>
        <p:txBody>
          <a:bodyPr>
            <a:normAutofit/>
          </a:bodyPr>
          <a:lstStyle/>
          <a:p>
            <a:r>
              <a:rPr lang="en-SG" dirty="0"/>
              <a:t>Since last week, you have been introduced of local variables (constant declaration within the function scope) </a:t>
            </a:r>
          </a:p>
          <a:p>
            <a:r>
              <a:rPr lang="en-SG" dirty="0"/>
              <a:t>The most important thing in determining how to </a:t>
            </a:r>
            <a:r>
              <a:rPr lang="en-SG" b="1" dirty="0"/>
              <a:t>substitute</a:t>
            </a:r>
            <a:r>
              <a:rPr lang="en-SG" dirty="0"/>
              <a:t> the value of the constants is :</a:t>
            </a:r>
          </a:p>
          <a:p>
            <a:pPr lvl="1"/>
            <a:r>
              <a:rPr lang="en-SG" sz="2800" b="1" i="1" u="sng" dirty="0"/>
              <a:t>The value of the name always refer to the closest surrounding declaration</a:t>
            </a:r>
          </a:p>
          <a:p>
            <a:r>
              <a:rPr lang="en-SG" dirty="0"/>
              <a:t>Another important note is </a:t>
            </a:r>
            <a:r>
              <a:rPr lang="en-SG" b="1" dirty="0"/>
              <a:t>that the parameters and local variables are defined within the same scope </a:t>
            </a:r>
          </a:p>
          <a:p>
            <a:pPr lvl="1"/>
            <a:r>
              <a:rPr lang="en-SG" dirty="0"/>
              <a:t>So you can’t declare a constant if the symbol is used by the parameter already</a:t>
            </a:r>
          </a:p>
        </p:txBody>
      </p:sp>
      <p:sp>
        <p:nvSpPr>
          <p:cNvPr id="4" name="Date Placeholder 3">
            <a:extLst>
              <a:ext uri="{FF2B5EF4-FFF2-40B4-BE49-F238E27FC236}">
                <a16:creationId xmlns:a16="http://schemas.microsoft.com/office/drawing/2014/main" id="{4C713FFA-D4E2-419B-B38B-E8DC5096705E}"/>
              </a:ext>
            </a:extLst>
          </p:cNvPr>
          <p:cNvSpPr>
            <a:spLocks noGrp="1"/>
          </p:cNvSpPr>
          <p:nvPr>
            <p:ph type="dt" sz="half" idx="10"/>
          </p:nvPr>
        </p:nvSpPr>
        <p:spPr/>
        <p:txBody>
          <a:bodyPr/>
          <a:lstStyle/>
          <a:p>
            <a:fld id="{3CD7D432-0721-49AA-AAFE-59110EB3901F}" type="datetime1">
              <a:rPr lang="en-SG" smtClean="0"/>
              <a:t>27/8/2021</a:t>
            </a:fld>
            <a:endParaRPr lang="en-SG"/>
          </a:p>
        </p:txBody>
      </p:sp>
      <p:sp>
        <p:nvSpPr>
          <p:cNvPr id="5" name="Footer Placeholder 4">
            <a:extLst>
              <a:ext uri="{FF2B5EF4-FFF2-40B4-BE49-F238E27FC236}">
                <a16:creationId xmlns:a16="http://schemas.microsoft.com/office/drawing/2014/main" id="{4C059DEB-5005-4C3C-A750-98764BBF3BBF}"/>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899834A7-672F-4407-A273-61C2A9F08DF7}"/>
              </a:ext>
            </a:extLst>
          </p:cNvPr>
          <p:cNvSpPr>
            <a:spLocks noGrp="1"/>
          </p:cNvSpPr>
          <p:nvPr>
            <p:ph type="sldNum" sz="quarter" idx="12"/>
          </p:nvPr>
        </p:nvSpPr>
        <p:spPr/>
        <p:txBody>
          <a:bodyPr/>
          <a:lstStyle/>
          <a:p>
            <a:fld id="{04A9AAEA-7081-4BCC-A862-1D5154AE1B90}" type="slidenum">
              <a:rPr lang="en-SG" smtClean="0"/>
              <a:t>16</a:t>
            </a:fld>
            <a:endParaRPr lang="en-SG"/>
          </a:p>
        </p:txBody>
      </p:sp>
    </p:spTree>
    <p:extLst>
      <p:ext uri="{BB962C8B-B14F-4D97-AF65-F5344CB8AC3E}">
        <p14:creationId xmlns:p14="http://schemas.microsoft.com/office/powerpoint/2010/main" val="3096674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A9EE-8FA2-401C-9362-BBD918D70E58}"/>
              </a:ext>
            </a:extLst>
          </p:cNvPr>
          <p:cNvSpPr>
            <a:spLocks noGrp="1"/>
          </p:cNvSpPr>
          <p:nvPr>
            <p:ph type="title"/>
          </p:nvPr>
        </p:nvSpPr>
        <p:spPr/>
        <p:txBody>
          <a:bodyPr/>
          <a:lstStyle/>
          <a:p>
            <a:r>
              <a:rPr lang="en-US" dirty="0"/>
              <a:t>Scoping Rules</a:t>
            </a:r>
            <a:endParaRPr lang="en-SG" dirty="0"/>
          </a:p>
        </p:txBody>
      </p:sp>
      <p:sp>
        <p:nvSpPr>
          <p:cNvPr id="3" name="Content Placeholder 2">
            <a:extLst>
              <a:ext uri="{FF2B5EF4-FFF2-40B4-BE49-F238E27FC236}">
                <a16:creationId xmlns:a16="http://schemas.microsoft.com/office/drawing/2014/main" id="{2112CF56-68F2-4831-95C0-7DF07142426F}"/>
              </a:ext>
            </a:extLst>
          </p:cNvPr>
          <p:cNvSpPr>
            <a:spLocks noGrp="1"/>
          </p:cNvSpPr>
          <p:nvPr>
            <p:ph idx="1"/>
          </p:nvPr>
        </p:nvSpPr>
        <p:spPr/>
        <p:txBody>
          <a:bodyPr/>
          <a:lstStyle/>
          <a:p>
            <a:r>
              <a:rPr lang="en-SG" dirty="0"/>
              <a:t>Form of declarations:</a:t>
            </a:r>
          </a:p>
          <a:p>
            <a:pPr marL="914400" lvl="1" indent="-457200">
              <a:buFont typeface="+mj-lt"/>
              <a:buAutoNum type="arabicPeriod"/>
            </a:pPr>
            <a:r>
              <a:rPr lang="en-SG" dirty="0"/>
              <a:t>Pre-declared constants, e.g. </a:t>
            </a:r>
            <a:r>
              <a:rPr lang="en-SG" dirty="0" err="1"/>
              <a:t>math_floor</a:t>
            </a:r>
            <a:r>
              <a:rPr lang="en-SG" dirty="0"/>
              <a:t>, </a:t>
            </a:r>
            <a:r>
              <a:rPr lang="en-SG" dirty="0" err="1"/>
              <a:t>math_pow</a:t>
            </a:r>
            <a:endParaRPr lang="en-SG" dirty="0"/>
          </a:p>
          <a:p>
            <a:pPr marL="914400" lvl="1" indent="-457200">
              <a:buFont typeface="+mj-lt"/>
              <a:buAutoNum type="arabicPeriod"/>
            </a:pPr>
            <a:r>
              <a:rPr lang="en-SG" dirty="0"/>
              <a:t>Constant declarations, e.g. </a:t>
            </a:r>
            <a:r>
              <a:rPr lang="en-SG" dirty="0" err="1"/>
              <a:t>const</a:t>
            </a:r>
            <a:r>
              <a:rPr lang="en-SG" dirty="0"/>
              <a:t> x = 10;</a:t>
            </a:r>
          </a:p>
          <a:p>
            <a:pPr marL="914400" lvl="1" indent="-457200">
              <a:buFont typeface="+mj-lt"/>
              <a:buAutoNum type="arabicPeriod"/>
            </a:pPr>
            <a:r>
              <a:rPr lang="en-SG" b="1" dirty="0"/>
              <a:t>Parameters</a:t>
            </a:r>
            <a:r>
              <a:rPr lang="en-SG" dirty="0"/>
              <a:t> of function declarations and lambda expressions, e.g. </a:t>
            </a:r>
            <a:r>
              <a:rPr lang="en-SG" dirty="0" err="1"/>
              <a:t>const</a:t>
            </a:r>
            <a:r>
              <a:rPr lang="en-SG" dirty="0"/>
              <a:t> f = x =&gt; x + 1;</a:t>
            </a:r>
          </a:p>
          <a:p>
            <a:pPr marL="914400" lvl="1" indent="-457200">
              <a:buFont typeface="+mj-lt"/>
              <a:buAutoNum type="arabicPeriod"/>
            </a:pPr>
            <a:r>
              <a:rPr lang="en-SG" dirty="0"/>
              <a:t>Function name of function declarations, e.g. function f() {}</a:t>
            </a:r>
          </a:p>
          <a:p>
            <a:pPr marL="0" indent="0">
              <a:buNone/>
            </a:pPr>
            <a:endParaRPr lang="en-SG" dirty="0"/>
          </a:p>
        </p:txBody>
      </p:sp>
      <p:sp>
        <p:nvSpPr>
          <p:cNvPr id="4" name="Date Placeholder 3">
            <a:extLst>
              <a:ext uri="{FF2B5EF4-FFF2-40B4-BE49-F238E27FC236}">
                <a16:creationId xmlns:a16="http://schemas.microsoft.com/office/drawing/2014/main" id="{71CC723E-3A8A-441B-B676-9AEFE0CE3DF3}"/>
              </a:ext>
            </a:extLst>
          </p:cNvPr>
          <p:cNvSpPr>
            <a:spLocks noGrp="1"/>
          </p:cNvSpPr>
          <p:nvPr>
            <p:ph type="dt" sz="half" idx="10"/>
          </p:nvPr>
        </p:nvSpPr>
        <p:spPr/>
        <p:txBody>
          <a:bodyPr/>
          <a:lstStyle/>
          <a:p>
            <a:fld id="{3CD7D432-0721-49AA-AAFE-59110EB3901F}" type="datetime1">
              <a:rPr lang="en-SG" smtClean="0"/>
              <a:t>27/8/2021</a:t>
            </a:fld>
            <a:endParaRPr lang="en-SG"/>
          </a:p>
        </p:txBody>
      </p:sp>
      <p:sp>
        <p:nvSpPr>
          <p:cNvPr id="5" name="Footer Placeholder 4">
            <a:extLst>
              <a:ext uri="{FF2B5EF4-FFF2-40B4-BE49-F238E27FC236}">
                <a16:creationId xmlns:a16="http://schemas.microsoft.com/office/drawing/2014/main" id="{605DF098-C11C-4B67-BD55-2C84E7F93FDF}"/>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BA95DBE3-E3A8-4E65-B0F2-7D5D250F0DD4}"/>
              </a:ext>
            </a:extLst>
          </p:cNvPr>
          <p:cNvSpPr>
            <a:spLocks noGrp="1"/>
          </p:cNvSpPr>
          <p:nvPr>
            <p:ph type="sldNum" sz="quarter" idx="12"/>
          </p:nvPr>
        </p:nvSpPr>
        <p:spPr/>
        <p:txBody>
          <a:bodyPr/>
          <a:lstStyle/>
          <a:p>
            <a:fld id="{04A9AAEA-7081-4BCC-A862-1D5154AE1B90}" type="slidenum">
              <a:rPr lang="en-SG" smtClean="0"/>
              <a:t>17</a:t>
            </a:fld>
            <a:endParaRPr lang="en-SG"/>
          </a:p>
        </p:txBody>
      </p:sp>
    </p:spTree>
    <p:extLst>
      <p:ext uri="{BB962C8B-B14F-4D97-AF65-F5344CB8AC3E}">
        <p14:creationId xmlns:p14="http://schemas.microsoft.com/office/powerpoint/2010/main" val="4292315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95DD-14C2-49C6-88A7-76CDB67402BD}"/>
              </a:ext>
            </a:extLst>
          </p:cNvPr>
          <p:cNvSpPr>
            <a:spLocks noGrp="1"/>
          </p:cNvSpPr>
          <p:nvPr>
            <p:ph type="title"/>
          </p:nvPr>
        </p:nvSpPr>
        <p:spPr/>
        <p:txBody>
          <a:bodyPr/>
          <a:lstStyle/>
          <a:p>
            <a:r>
              <a:rPr lang="en-SG" dirty="0"/>
              <a:t>Let’s try Tons of Exercises </a:t>
            </a:r>
          </a:p>
        </p:txBody>
      </p:sp>
      <p:sp>
        <p:nvSpPr>
          <p:cNvPr id="3" name="Content Placeholder 2">
            <a:extLst>
              <a:ext uri="{FF2B5EF4-FFF2-40B4-BE49-F238E27FC236}">
                <a16:creationId xmlns:a16="http://schemas.microsoft.com/office/drawing/2014/main" id="{E184518C-9050-4875-8E27-915520BDA96C}"/>
              </a:ext>
            </a:extLst>
          </p:cNvPr>
          <p:cNvSpPr>
            <a:spLocks noGrp="1"/>
          </p:cNvSpPr>
          <p:nvPr>
            <p:ph idx="1"/>
          </p:nvPr>
        </p:nvSpPr>
        <p:spPr/>
        <p:txBody>
          <a:bodyPr/>
          <a:lstStyle/>
          <a:p>
            <a:r>
              <a:rPr lang="en-SG"/>
              <a:t>Indicate what each name refers to by drawing the arrow!</a:t>
            </a:r>
            <a:endParaRPr lang="en-SG" dirty="0"/>
          </a:p>
        </p:txBody>
      </p:sp>
      <p:sp>
        <p:nvSpPr>
          <p:cNvPr id="4" name="Date Placeholder 3">
            <a:extLst>
              <a:ext uri="{FF2B5EF4-FFF2-40B4-BE49-F238E27FC236}">
                <a16:creationId xmlns:a16="http://schemas.microsoft.com/office/drawing/2014/main" id="{6D974962-5993-4F0F-8BB8-E37E0C6BB161}"/>
              </a:ext>
            </a:extLst>
          </p:cNvPr>
          <p:cNvSpPr>
            <a:spLocks noGrp="1"/>
          </p:cNvSpPr>
          <p:nvPr>
            <p:ph type="dt" sz="half" idx="10"/>
          </p:nvPr>
        </p:nvSpPr>
        <p:spPr/>
        <p:txBody>
          <a:bodyPr/>
          <a:lstStyle/>
          <a:p>
            <a:fld id="{3CD7D432-0721-49AA-AAFE-59110EB3901F}" type="datetime1">
              <a:rPr lang="en-SG" smtClean="0"/>
              <a:t>27/8/2021</a:t>
            </a:fld>
            <a:endParaRPr lang="en-SG"/>
          </a:p>
        </p:txBody>
      </p:sp>
      <p:sp>
        <p:nvSpPr>
          <p:cNvPr id="5" name="Footer Placeholder 4">
            <a:extLst>
              <a:ext uri="{FF2B5EF4-FFF2-40B4-BE49-F238E27FC236}">
                <a16:creationId xmlns:a16="http://schemas.microsoft.com/office/drawing/2014/main" id="{7D17A467-1E54-4044-A1D9-6A1DCC371346}"/>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1F09878F-5D50-4830-B495-992F4F1118AA}"/>
              </a:ext>
            </a:extLst>
          </p:cNvPr>
          <p:cNvSpPr>
            <a:spLocks noGrp="1"/>
          </p:cNvSpPr>
          <p:nvPr>
            <p:ph type="sldNum" sz="quarter" idx="12"/>
          </p:nvPr>
        </p:nvSpPr>
        <p:spPr/>
        <p:txBody>
          <a:bodyPr/>
          <a:lstStyle/>
          <a:p>
            <a:fld id="{04A9AAEA-7081-4BCC-A862-1D5154AE1B90}" type="slidenum">
              <a:rPr lang="en-SG" smtClean="0"/>
              <a:t>18</a:t>
            </a:fld>
            <a:endParaRPr lang="en-SG"/>
          </a:p>
        </p:txBody>
      </p:sp>
      <p:pic>
        <p:nvPicPr>
          <p:cNvPr id="7" name="Content Placeholder 7" descr="Text&#10;&#10;Description automatically generated">
            <a:extLst>
              <a:ext uri="{FF2B5EF4-FFF2-40B4-BE49-F238E27FC236}">
                <a16:creationId xmlns:a16="http://schemas.microsoft.com/office/drawing/2014/main" id="{EF4D4879-85FE-4DC3-89DD-D18ACD952768}"/>
              </a:ext>
            </a:extLst>
          </p:cNvPr>
          <p:cNvPicPr>
            <a:picLocks noChangeAspect="1"/>
          </p:cNvPicPr>
          <p:nvPr/>
        </p:nvPicPr>
        <p:blipFill>
          <a:blip r:embed="rId2"/>
          <a:stretch>
            <a:fillRect/>
          </a:stretch>
        </p:blipFill>
        <p:spPr>
          <a:xfrm>
            <a:off x="3581400" y="2483037"/>
            <a:ext cx="4571088" cy="3343831"/>
          </a:xfrm>
          <a:prstGeom prst="rect">
            <a:avLst/>
          </a:prstGeom>
        </p:spPr>
      </p:pic>
    </p:spTree>
    <p:extLst>
      <p:ext uri="{BB962C8B-B14F-4D97-AF65-F5344CB8AC3E}">
        <p14:creationId xmlns:p14="http://schemas.microsoft.com/office/powerpoint/2010/main" val="2530032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95DD-14C2-49C6-88A7-76CDB67402BD}"/>
              </a:ext>
            </a:extLst>
          </p:cNvPr>
          <p:cNvSpPr>
            <a:spLocks noGrp="1"/>
          </p:cNvSpPr>
          <p:nvPr>
            <p:ph type="title"/>
          </p:nvPr>
        </p:nvSpPr>
        <p:spPr/>
        <p:txBody>
          <a:bodyPr/>
          <a:lstStyle/>
          <a:p>
            <a:r>
              <a:rPr lang="en-SG" dirty="0"/>
              <a:t>Let’s try Tons of Exercises </a:t>
            </a:r>
          </a:p>
        </p:txBody>
      </p:sp>
      <p:sp>
        <p:nvSpPr>
          <p:cNvPr id="3" name="Content Placeholder 2">
            <a:extLst>
              <a:ext uri="{FF2B5EF4-FFF2-40B4-BE49-F238E27FC236}">
                <a16:creationId xmlns:a16="http://schemas.microsoft.com/office/drawing/2014/main" id="{E184518C-9050-4875-8E27-915520BDA96C}"/>
              </a:ext>
            </a:extLst>
          </p:cNvPr>
          <p:cNvSpPr>
            <a:spLocks noGrp="1"/>
          </p:cNvSpPr>
          <p:nvPr>
            <p:ph idx="1"/>
          </p:nvPr>
        </p:nvSpPr>
        <p:spPr/>
        <p:txBody>
          <a:bodyPr/>
          <a:lstStyle/>
          <a:p>
            <a:r>
              <a:rPr lang="en-SG"/>
              <a:t>Indicate what each name refers to by drawing the arrow!</a:t>
            </a:r>
            <a:endParaRPr lang="en-SG" dirty="0"/>
          </a:p>
        </p:txBody>
      </p:sp>
      <p:sp>
        <p:nvSpPr>
          <p:cNvPr id="4" name="Date Placeholder 3">
            <a:extLst>
              <a:ext uri="{FF2B5EF4-FFF2-40B4-BE49-F238E27FC236}">
                <a16:creationId xmlns:a16="http://schemas.microsoft.com/office/drawing/2014/main" id="{6D974962-5993-4F0F-8BB8-E37E0C6BB161}"/>
              </a:ext>
            </a:extLst>
          </p:cNvPr>
          <p:cNvSpPr>
            <a:spLocks noGrp="1"/>
          </p:cNvSpPr>
          <p:nvPr>
            <p:ph type="dt" sz="half" idx="10"/>
          </p:nvPr>
        </p:nvSpPr>
        <p:spPr/>
        <p:txBody>
          <a:bodyPr/>
          <a:lstStyle/>
          <a:p>
            <a:fld id="{3CD7D432-0721-49AA-AAFE-59110EB3901F}" type="datetime1">
              <a:rPr lang="en-SG" smtClean="0"/>
              <a:t>27/8/2021</a:t>
            </a:fld>
            <a:endParaRPr lang="en-SG"/>
          </a:p>
        </p:txBody>
      </p:sp>
      <p:sp>
        <p:nvSpPr>
          <p:cNvPr id="5" name="Footer Placeholder 4">
            <a:extLst>
              <a:ext uri="{FF2B5EF4-FFF2-40B4-BE49-F238E27FC236}">
                <a16:creationId xmlns:a16="http://schemas.microsoft.com/office/drawing/2014/main" id="{7D17A467-1E54-4044-A1D9-6A1DCC371346}"/>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1F09878F-5D50-4830-B495-992F4F1118AA}"/>
              </a:ext>
            </a:extLst>
          </p:cNvPr>
          <p:cNvSpPr>
            <a:spLocks noGrp="1"/>
          </p:cNvSpPr>
          <p:nvPr>
            <p:ph type="sldNum" sz="quarter" idx="12"/>
          </p:nvPr>
        </p:nvSpPr>
        <p:spPr/>
        <p:txBody>
          <a:bodyPr/>
          <a:lstStyle/>
          <a:p>
            <a:fld id="{04A9AAEA-7081-4BCC-A862-1D5154AE1B90}" type="slidenum">
              <a:rPr lang="en-SG" smtClean="0"/>
              <a:t>19</a:t>
            </a:fld>
            <a:endParaRPr lang="en-SG"/>
          </a:p>
        </p:txBody>
      </p:sp>
      <p:pic>
        <p:nvPicPr>
          <p:cNvPr id="9" name="Picture 8" descr="Text&#10;&#10;Description automatically generated">
            <a:extLst>
              <a:ext uri="{FF2B5EF4-FFF2-40B4-BE49-F238E27FC236}">
                <a16:creationId xmlns:a16="http://schemas.microsoft.com/office/drawing/2014/main" id="{72A1CA86-D7E0-4DA7-AADA-ED4153D842CB}"/>
              </a:ext>
            </a:extLst>
          </p:cNvPr>
          <p:cNvPicPr>
            <a:picLocks noChangeAspect="1"/>
          </p:cNvPicPr>
          <p:nvPr/>
        </p:nvPicPr>
        <p:blipFill>
          <a:blip r:embed="rId2"/>
          <a:stretch>
            <a:fillRect/>
          </a:stretch>
        </p:blipFill>
        <p:spPr>
          <a:xfrm>
            <a:off x="2964792" y="2347624"/>
            <a:ext cx="5188608" cy="3829339"/>
          </a:xfrm>
          <a:prstGeom prst="rect">
            <a:avLst/>
          </a:prstGeom>
        </p:spPr>
      </p:pic>
    </p:spTree>
    <p:extLst>
      <p:ext uri="{BB962C8B-B14F-4D97-AF65-F5344CB8AC3E}">
        <p14:creationId xmlns:p14="http://schemas.microsoft.com/office/powerpoint/2010/main" val="1311860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AD9F-4C9B-4030-96B8-B00169E86BA1}"/>
              </a:ext>
            </a:extLst>
          </p:cNvPr>
          <p:cNvSpPr>
            <a:spLocks noGrp="1"/>
          </p:cNvSpPr>
          <p:nvPr>
            <p:ph type="title"/>
          </p:nvPr>
        </p:nvSpPr>
        <p:spPr/>
        <p:txBody>
          <a:bodyPr/>
          <a:lstStyle/>
          <a:p>
            <a:r>
              <a:rPr lang="en-SG" dirty="0"/>
              <a:t>Table of Contents </a:t>
            </a:r>
          </a:p>
        </p:txBody>
      </p:sp>
      <p:graphicFrame>
        <p:nvGraphicFramePr>
          <p:cNvPr id="10" name="Content Placeholder 2">
            <a:extLst>
              <a:ext uri="{FF2B5EF4-FFF2-40B4-BE49-F238E27FC236}">
                <a16:creationId xmlns:a16="http://schemas.microsoft.com/office/drawing/2014/main" id="{79047EAD-A55B-41F1-87B7-6FB5504A20D8}"/>
              </a:ext>
            </a:extLst>
          </p:cNvPr>
          <p:cNvGraphicFramePr>
            <a:graphicFrameLocks noGrp="1"/>
          </p:cNvGraphicFramePr>
          <p:nvPr>
            <p:ph idx="1"/>
            <p:extLst>
              <p:ext uri="{D42A27DB-BD31-4B8C-83A1-F6EECF244321}">
                <p14:modId xmlns:p14="http://schemas.microsoft.com/office/powerpoint/2010/main" val="37136322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AFFF13C1-A27E-4C6B-AEFC-316757EF3E42}"/>
              </a:ext>
            </a:extLst>
          </p:cNvPr>
          <p:cNvSpPr>
            <a:spLocks noGrp="1"/>
          </p:cNvSpPr>
          <p:nvPr>
            <p:ph type="dt" sz="half" idx="10"/>
          </p:nvPr>
        </p:nvSpPr>
        <p:spPr/>
        <p:txBody>
          <a:bodyPr/>
          <a:lstStyle/>
          <a:p>
            <a:fld id="{3CD7D432-0721-49AA-AAFE-59110EB3901F}" type="datetime1">
              <a:rPr lang="en-SG" smtClean="0"/>
              <a:t>27/8/2021</a:t>
            </a:fld>
            <a:endParaRPr lang="en-SG"/>
          </a:p>
        </p:txBody>
      </p:sp>
      <p:sp>
        <p:nvSpPr>
          <p:cNvPr id="5" name="Footer Placeholder 4">
            <a:extLst>
              <a:ext uri="{FF2B5EF4-FFF2-40B4-BE49-F238E27FC236}">
                <a16:creationId xmlns:a16="http://schemas.microsoft.com/office/drawing/2014/main" id="{122B3ADA-C684-44D4-844A-F9E32EE72A8E}"/>
              </a:ext>
            </a:extLst>
          </p:cNvPr>
          <p:cNvSpPr>
            <a:spLocks noGrp="1"/>
          </p:cNvSpPr>
          <p:nvPr>
            <p:ph type="ftr" sz="quarter" idx="11"/>
          </p:nvPr>
        </p:nvSpPr>
        <p:spPr/>
        <p:txBody>
          <a:bodyPr/>
          <a:lstStyle/>
          <a:p>
            <a:r>
              <a:rPr lang="en-SG"/>
              <a:t>SJL/2122S1/CS1101S/4J</a:t>
            </a:r>
            <a:endParaRPr lang="en-SG" dirty="0"/>
          </a:p>
        </p:txBody>
      </p:sp>
      <p:sp>
        <p:nvSpPr>
          <p:cNvPr id="6" name="Slide Number Placeholder 5">
            <a:extLst>
              <a:ext uri="{FF2B5EF4-FFF2-40B4-BE49-F238E27FC236}">
                <a16:creationId xmlns:a16="http://schemas.microsoft.com/office/drawing/2014/main" id="{5EF9795E-ABF3-4001-9CDB-9460DF064940}"/>
              </a:ext>
            </a:extLst>
          </p:cNvPr>
          <p:cNvSpPr>
            <a:spLocks noGrp="1"/>
          </p:cNvSpPr>
          <p:nvPr>
            <p:ph type="sldNum" sz="quarter" idx="12"/>
          </p:nvPr>
        </p:nvSpPr>
        <p:spPr/>
        <p:txBody>
          <a:bodyPr/>
          <a:lstStyle/>
          <a:p>
            <a:fld id="{04A9AAEA-7081-4BCC-A862-1D5154AE1B90}" type="slidenum">
              <a:rPr lang="en-SG" smtClean="0"/>
              <a:t>2</a:t>
            </a:fld>
            <a:endParaRPr lang="en-SG"/>
          </a:p>
        </p:txBody>
      </p:sp>
    </p:spTree>
    <p:extLst>
      <p:ext uri="{BB962C8B-B14F-4D97-AF65-F5344CB8AC3E}">
        <p14:creationId xmlns:p14="http://schemas.microsoft.com/office/powerpoint/2010/main" val="1827267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95DD-14C2-49C6-88A7-76CDB67402BD}"/>
              </a:ext>
            </a:extLst>
          </p:cNvPr>
          <p:cNvSpPr>
            <a:spLocks noGrp="1"/>
          </p:cNvSpPr>
          <p:nvPr>
            <p:ph type="title"/>
          </p:nvPr>
        </p:nvSpPr>
        <p:spPr/>
        <p:txBody>
          <a:bodyPr/>
          <a:lstStyle/>
          <a:p>
            <a:r>
              <a:rPr lang="en-SG" dirty="0"/>
              <a:t>Let’s try Tons of Exercises </a:t>
            </a:r>
          </a:p>
        </p:txBody>
      </p:sp>
      <p:sp>
        <p:nvSpPr>
          <p:cNvPr id="3" name="Content Placeholder 2">
            <a:extLst>
              <a:ext uri="{FF2B5EF4-FFF2-40B4-BE49-F238E27FC236}">
                <a16:creationId xmlns:a16="http://schemas.microsoft.com/office/drawing/2014/main" id="{E184518C-9050-4875-8E27-915520BDA96C}"/>
              </a:ext>
            </a:extLst>
          </p:cNvPr>
          <p:cNvSpPr>
            <a:spLocks noGrp="1"/>
          </p:cNvSpPr>
          <p:nvPr>
            <p:ph idx="1"/>
          </p:nvPr>
        </p:nvSpPr>
        <p:spPr/>
        <p:txBody>
          <a:bodyPr/>
          <a:lstStyle/>
          <a:p>
            <a:r>
              <a:rPr lang="en-SG"/>
              <a:t>Indicate what each name refers to by drawing the arrow!</a:t>
            </a:r>
            <a:endParaRPr lang="en-SG" dirty="0"/>
          </a:p>
        </p:txBody>
      </p:sp>
      <p:sp>
        <p:nvSpPr>
          <p:cNvPr id="4" name="Date Placeholder 3">
            <a:extLst>
              <a:ext uri="{FF2B5EF4-FFF2-40B4-BE49-F238E27FC236}">
                <a16:creationId xmlns:a16="http://schemas.microsoft.com/office/drawing/2014/main" id="{6D974962-5993-4F0F-8BB8-E37E0C6BB161}"/>
              </a:ext>
            </a:extLst>
          </p:cNvPr>
          <p:cNvSpPr>
            <a:spLocks noGrp="1"/>
          </p:cNvSpPr>
          <p:nvPr>
            <p:ph type="dt" sz="half" idx="10"/>
          </p:nvPr>
        </p:nvSpPr>
        <p:spPr/>
        <p:txBody>
          <a:bodyPr/>
          <a:lstStyle/>
          <a:p>
            <a:fld id="{3CD7D432-0721-49AA-AAFE-59110EB3901F}" type="datetime1">
              <a:rPr lang="en-SG" smtClean="0"/>
              <a:t>27/8/2021</a:t>
            </a:fld>
            <a:endParaRPr lang="en-SG"/>
          </a:p>
        </p:txBody>
      </p:sp>
      <p:sp>
        <p:nvSpPr>
          <p:cNvPr id="5" name="Footer Placeholder 4">
            <a:extLst>
              <a:ext uri="{FF2B5EF4-FFF2-40B4-BE49-F238E27FC236}">
                <a16:creationId xmlns:a16="http://schemas.microsoft.com/office/drawing/2014/main" id="{7D17A467-1E54-4044-A1D9-6A1DCC371346}"/>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1F09878F-5D50-4830-B495-992F4F1118AA}"/>
              </a:ext>
            </a:extLst>
          </p:cNvPr>
          <p:cNvSpPr>
            <a:spLocks noGrp="1"/>
          </p:cNvSpPr>
          <p:nvPr>
            <p:ph type="sldNum" sz="quarter" idx="12"/>
          </p:nvPr>
        </p:nvSpPr>
        <p:spPr/>
        <p:txBody>
          <a:bodyPr/>
          <a:lstStyle/>
          <a:p>
            <a:fld id="{04A9AAEA-7081-4BCC-A862-1D5154AE1B90}" type="slidenum">
              <a:rPr lang="en-SG" smtClean="0"/>
              <a:t>20</a:t>
            </a:fld>
            <a:endParaRPr lang="en-SG"/>
          </a:p>
        </p:txBody>
      </p:sp>
      <p:pic>
        <p:nvPicPr>
          <p:cNvPr id="9" name="Picture 8" descr="Text&#10;&#10;Description automatically generated">
            <a:extLst>
              <a:ext uri="{FF2B5EF4-FFF2-40B4-BE49-F238E27FC236}">
                <a16:creationId xmlns:a16="http://schemas.microsoft.com/office/drawing/2014/main" id="{21298509-9637-4EBD-870A-4AF8F73A0C63}"/>
              </a:ext>
            </a:extLst>
          </p:cNvPr>
          <p:cNvPicPr>
            <a:picLocks noChangeAspect="1"/>
          </p:cNvPicPr>
          <p:nvPr/>
        </p:nvPicPr>
        <p:blipFill>
          <a:blip r:embed="rId2"/>
          <a:stretch>
            <a:fillRect/>
          </a:stretch>
        </p:blipFill>
        <p:spPr>
          <a:xfrm>
            <a:off x="1025012" y="2329946"/>
            <a:ext cx="4225413" cy="3565192"/>
          </a:xfrm>
          <a:prstGeom prst="rect">
            <a:avLst/>
          </a:prstGeom>
        </p:spPr>
      </p:pic>
      <p:pic>
        <p:nvPicPr>
          <p:cNvPr id="11" name="Picture 10" descr="Text&#10;&#10;Description automatically generated">
            <a:extLst>
              <a:ext uri="{FF2B5EF4-FFF2-40B4-BE49-F238E27FC236}">
                <a16:creationId xmlns:a16="http://schemas.microsoft.com/office/drawing/2014/main" id="{1D1510D1-A22C-40DB-B2BB-C6A38BA44A7A}"/>
              </a:ext>
            </a:extLst>
          </p:cNvPr>
          <p:cNvPicPr>
            <a:picLocks noChangeAspect="1"/>
          </p:cNvPicPr>
          <p:nvPr/>
        </p:nvPicPr>
        <p:blipFill>
          <a:blip r:embed="rId3"/>
          <a:stretch>
            <a:fillRect/>
          </a:stretch>
        </p:blipFill>
        <p:spPr>
          <a:xfrm>
            <a:off x="5437237" y="2329946"/>
            <a:ext cx="5014453" cy="3528690"/>
          </a:xfrm>
          <a:prstGeom prst="rect">
            <a:avLst/>
          </a:prstGeom>
        </p:spPr>
      </p:pic>
    </p:spTree>
    <p:extLst>
      <p:ext uri="{BB962C8B-B14F-4D97-AF65-F5344CB8AC3E}">
        <p14:creationId xmlns:p14="http://schemas.microsoft.com/office/powerpoint/2010/main" val="1546228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6C54-B814-4C84-8EBB-C2F4D0FF73B6}"/>
              </a:ext>
            </a:extLst>
          </p:cNvPr>
          <p:cNvSpPr>
            <a:spLocks noGrp="1"/>
          </p:cNvSpPr>
          <p:nvPr>
            <p:ph type="ctrTitle"/>
          </p:nvPr>
        </p:nvSpPr>
        <p:spPr/>
        <p:txBody>
          <a:bodyPr>
            <a:normAutofit/>
          </a:bodyPr>
          <a:lstStyle/>
          <a:p>
            <a:br>
              <a:rPr lang="en-SG" dirty="0"/>
            </a:br>
            <a:r>
              <a:rPr lang="en-SG" dirty="0"/>
              <a:t>Studio Sheet</a:t>
            </a:r>
          </a:p>
        </p:txBody>
      </p:sp>
      <p:sp>
        <p:nvSpPr>
          <p:cNvPr id="3" name="Subtitle 2">
            <a:extLst>
              <a:ext uri="{FF2B5EF4-FFF2-40B4-BE49-F238E27FC236}">
                <a16:creationId xmlns:a16="http://schemas.microsoft.com/office/drawing/2014/main" id="{2CFA03A5-454B-4B3B-9385-BA9380883294}"/>
              </a:ext>
            </a:extLst>
          </p:cNvPr>
          <p:cNvSpPr>
            <a:spLocks noGrp="1"/>
          </p:cNvSpPr>
          <p:nvPr>
            <p:ph type="subTitle" idx="1"/>
          </p:nvPr>
        </p:nvSpPr>
        <p:spPr/>
        <p:txBody>
          <a:bodyPr/>
          <a:lstStyle/>
          <a:p>
            <a:endParaRPr lang="en-SG" dirty="0"/>
          </a:p>
        </p:txBody>
      </p:sp>
      <p:sp>
        <p:nvSpPr>
          <p:cNvPr id="4" name="Date Placeholder 3">
            <a:extLst>
              <a:ext uri="{FF2B5EF4-FFF2-40B4-BE49-F238E27FC236}">
                <a16:creationId xmlns:a16="http://schemas.microsoft.com/office/drawing/2014/main" id="{AFB9D4FF-52DD-49E8-8CFE-F066F1877217}"/>
              </a:ext>
            </a:extLst>
          </p:cNvPr>
          <p:cNvSpPr>
            <a:spLocks noGrp="1"/>
          </p:cNvSpPr>
          <p:nvPr>
            <p:ph type="dt" sz="half" idx="10"/>
          </p:nvPr>
        </p:nvSpPr>
        <p:spPr/>
        <p:txBody>
          <a:bodyPr/>
          <a:lstStyle/>
          <a:p>
            <a:fld id="{3FAA8F24-F945-4A4B-9851-29C3226539AE}" type="datetime1">
              <a:rPr lang="en-SG" smtClean="0"/>
              <a:t>27/8/2021</a:t>
            </a:fld>
            <a:endParaRPr lang="en-SG" dirty="0"/>
          </a:p>
        </p:txBody>
      </p:sp>
      <p:sp>
        <p:nvSpPr>
          <p:cNvPr id="5" name="Footer Placeholder 4">
            <a:extLst>
              <a:ext uri="{FF2B5EF4-FFF2-40B4-BE49-F238E27FC236}">
                <a16:creationId xmlns:a16="http://schemas.microsoft.com/office/drawing/2014/main" id="{CA7B39D2-1963-4C25-915B-87691A3195FA}"/>
              </a:ext>
            </a:extLst>
          </p:cNvPr>
          <p:cNvSpPr>
            <a:spLocks noGrp="1"/>
          </p:cNvSpPr>
          <p:nvPr>
            <p:ph type="ftr" sz="quarter" idx="11"/>
          </p:nvPr>
        </p:nvSpPr>
        <p:spPr/>
        <p:txBody>
          <a:bodyPr/>
          <a:lstStyle/>
          <a:p>
            <a:r>
              <a:rPr lang="en-SG"/>
              <a:t>SJL/2122S1/CS1101S/4J</a:t>
            </a:r>
            <a:endParaRPr lang="en-SG" dirty="0"/>
          </a:p>
        </p:txBody>
      </p:sp>
      <p:sp>
        <p:nvSpPr>
          <p:cNvPr id="6" name="Slide Number Placeholder 5">
            <a:extLst>
              <a:ext uri="{FF2B5EF4-FFF2-40B4-BE49-F238E27FC236}">
                <a16:creationId xmlns:a16="http://schemas.microsoft.com/office/drawing/2014/main" id="{3A7025DD-2216-452D-AB2F-B8AB703F816C}"/>
              </a:ext>
            </a:extLst>
          </p:cNvPr>
          <p:cNvSpPr>
            <a:spLocks noGrp="1"/>
          </p:cNvSpPr>
          <p:nvPr>
            <p:ph type="sldNum" sz="quarter" idx="12"/>
          </p:nvPr>
        </p:nvSpPr>
        <p:spPr/>
        <p:txBody>
          <a:bodyPr/>
          <a:lstStyle/>
          <a:p>
            <a:r>
              <a:rPr lang="en-SG" dirty="0"/>
              <a:t>1</a:t>
            </a:r>
          </a:p>
        </p:txBody>
      </p:sp>
      <p:sp>
        <p:nvSpPr>
          <p:cNvPr id="7" name="Subtitle 2">
            <a:extLst>
              <a:ext uri="{FF2B5EF4-FFF2-40B4-BE49-F238E27FC236}">
                <a16:creationId xmlns:a16="http://schemas.microsoft.com/office/drawing/2014/main" id="{A42B71B4-0241-40D7-84EE-46D56D340FAB}"/>
              </a:ext>
            </a:extLst>
          </p:cNvPr>
          <p:cNvSpPr txBox="1">
            <a:spLocks/>
          </p:cNvSpPr>
          <p:nvPr/>
        </p:nvSpPr>
        <p:spPr>
          <a:xfrm>
            <a:off x="676922" y="55929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sz="1100" b="1" i="1" dirty="0"/>
          </a:p>
        </p:txBody>
      </p:sp>
    </p:spTree>
    <p:extLst>
      <p:ext uri="{BB962C8B-B14F-4D97-AF65-F5344CB8AC3E}">
        <p14:creationId xmlns:p14="http://schemas.microsoft.com/office/powerpoint/2010/main" val="2945756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17B9-4EDC-4496-A74B-204672FA9BAA}"/>
              </a:ext>
            </a:extLst>
          </p:cNvPr>
          <p:cNvSpPr>
            <a:spLocks noGrp="1"/>
          </p:cNvSpPr>
          <p:nvPr>
            <p:ph type="title"/>
          </p:nvPr>
        </p:nvSpPr>
        <p:spPr/>
        <p:txBody>
          <a:bodyPr/>
          <a:lstStyle/>
          <a:p>
            <a:r>
              <a:rPr lang="en-SG" dirty="0"/>
              <a:t>Pascal Triangle (Check this Pascal Identity) </a:t>
            </a:r>
          </a:p>
        </p:txBody>
      </p:sp>
      <p:sp>
        <p:nvSpPr>
          <p:cNvPr id="4" name="Date Placeholder 3">
            <a:extLst>
              <a:ext uri="{FF2B5EF4-FFF2-40B4-BE49-F238E27FC236}">
                <a16:creationId xmlns:a16="http://schemas.microsoft.com/office/drawing/2014/main" id="{FADE5D25-742D-44E3-ADE7-3E73815EA235}"/>
              </a:ext>
            </a:extLst>
          </p:cNvPr>
          <p:cNvSpPr>
            <a:spLocks noGrp="1"/>
          </p:cNvSpPr>
          <p:nvPr>
            <p:ph type="dt" sz="half" idx="10"/>
          </p:nvPr>
        </p:nvSpPr>
        <p:spPr/>
        <p:txBody>
          <a:bodyPr/>
          <a:lstStyle/>
          <a:p>
            <a:fld id="{3CD7D432-0721-49AA-AAFE-59110EB3901F}" type="datetime1">
              <a:rPr lang="en-SG" smtClean="0"/>
              <a:t>27/8/2021</a:t>
            </a:fld>
            <a:endParaRPr lang="en-SG"/>
          </a:p>
        </p:txBody>
      </p:sp>
      <p:sp>
        <p:nvSpPr>
          <p:cNvPr id="5" name="Footer Placeholder 4">
            <a:extLst>
              <a:ext uri="{FF2B5EF4-FFF2-40B4-BE49-F238E27FC236}">
                <a16:creationId xmlns:a16="http://schemas.microsoft.com/office/drawing/2014/main" id="{B856317C-7D47-43E1-9010-B5B2171B1619}"/>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A57D8B4E-FEE1-490F-A066-80C327142BF8}"/>
              </a:ext>
            </a:extLst>
          </p:cNvPr>
          <p:cNvSpPr>
            <a:spLocks noGrp="1"/>
          </p:cNvSpPr>
          <p:nvPr>
            <p:ph type="sldNum" sz="quarter" idx="12"/>
          </p:nvPr>
        </p:nvSpPr>
        <p:spPr/>
        <p:txBody>
          <a:bodyPr/>
          <a:lstStyle/>
          <a:p>
            <a:fld id="{04A9AAEA-7081-4BCC-A862-1D5154AE1B90}" type="slidenum">
              <a:rPr lang="en-SG" smtClean="0"/>
              <a:t>22</a:t>
            </a:fld>
            <a:endParaRPr lang="en-SG"/>
          </a:p>
        </p:txBody>
      </p:sp>
      <p:pic>
        <p:nvPicPr>
          <p:cNvPr id="3074" name="Picture 2" descr="Art of Problem Solving">
            <a:extLst>
              <a:ext uri="{FF2B5EF4-FFF2-40B4-BE49-F238E27FC236}">
                <a16:creationId xmlns:a16="http://schemas.microsoft.com/office/drawing/2014/main" id="{BE3213E0-FD46-47C8-B7DB-6AC6E95F47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1411" y="1825625"/>
            <a:ext cx="814917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607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4DC84-9C2C-4A9C-A751-1F293AABBAFE}"/>
              </a:ext>
            </a:extLst>
          </p:cNvPr>
          <p:cNvSpPr>
            <a:spLocks noGrp="1"/>
          </p:cNvSpPr>
          <p:nvPr>
            <p:ph type="title"/>
          </p:nvPr>
        </p:nvSpPr>
        <p:spPr/>
        <p:txBody>
          <a:bodyPr/>
          <a:lstStyle/>
          <a:p>
            <a:r>
              <a:rPr lang="en-US" dirty="0"/>
              <a:t>Before we start</a:t>
            </a:r>
            <a:endParaRPr lang="en-SG" dirty="0"/>
          </a:p>
        </p:txBody>
      </p:sp>
      <p:sp>
        <p:nvSpPr>
          <p:cNvPr id="3" name="Content Placeholder 2">
            <a:extLst>
              <a:ext uri="{FF2B5EF4-FFF2-40B4-BE49-F238E27FC236}">
                <a16:creationId xmlns:a16="http://schemas.microsoft.com/office/drawing/2014/main" id="{5C1C9FCB-A046-43A1-9ECE-4FDA54F22E34}"/>
              </a:ext>
            </a:extLst>
          </p:cNvPr>
          <p:cNvSpPr>
            <a:spLocks noGrp="1"/>
          </p:cNvSpPr>
          <p:nvPr>
            <p:ph idx="1"/>
          </p:nvPr>
        </p:nvSpPr>
        <p:spPr/>
        <p:txBody>
          <a:bodyPr/>
          <a:lstStyle/>
          <a:p>
            <a:r>
              <a:rPr lang="en-US" dirty="0"/>
              <a:t>Any question first about the lecture (Higher Order Function, Scope or other topics) ?</a:t>
            </a:r>
          </a:p>
          <a:p>
            <a:r>
              <a:rPr lang="en-SG" dirty="0"/>
              <a:t>Today is the deadline for Functional Expressionism, it is a very interesting quest if you have tons of free time, otherwise ignore it.</a:t>
            </a:r>
          </a:p>
          <a:p>
            <a:pPr marL="0" indent="0">
              <a:buNone/>
            </a:pPr>
            <a:endParaRPr lang="en-SG" dirty="0"/>
          </a:p>
        </p:txBody>
      </p:sp>
      <p:sp>
        <p:nvSpPr>
          <p:cNvPr id="4" name="Date Placeholder 3">
            <a:extLst>
              <a:ext uri="{FF2B5EF4-FFF2-40B4-BE49-F238E27FC236}">
                <a16:creationId xmlns:a16="http://schemas.microsoft.com/office/drawing/2014/main" id="{2856D20E-A4A0-4A7F-BB37-4E01A1D630D8}"/>
              </a:ext>
            </a:extLst>
          </p:cNvPr>
          <p:cNvSpPr>
            <a:spLocks noGrp="1"/>
          </p:cNvSpPr>
          <p:nvPr>
            <p:ph type="dt" sz="half" idx="10"/>
          </p:nvPr>
        </p:nvSpPr>
        <p:spPr/>
        <p:txBody>
          <a:bodyPr/>
          <a:lstStyle/>
          <a:p>
            <a:fld id="{3CD7D432-0721-49AA-AAFE-59110EB3901F}" type="datetime1">
              <a:rPr lang="en-SG" smtClean="0"/>
              <a:t>27/8/2021</a:t>
            </a:fld>
            <a:endParaRPr lang="en-SG"/>
          </a:p>
        </p:txBody>
      </p:sp>
      <p:sp>
        <p:nvSpPr>
          <p:cNvPr id="5" name="Footer Placeholder 4">
            <a:extLst>
              <a:ext uri="{FF2B5EF4-FFF2-40B4-BE49-F238E27FC236}">
                <a16:creationId xmlns:a16="http://schemas.microsoft.com/office/drawing/2014/main" id="{2940BBE7-322E-4D21-B740-25C1B7055E93}"/>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E57CED25-22AC-405E-BACE-6A4BD4F86B3E}"/>
              </a:ext>
            </a:extLst>
          </p:cNvPr>
          <p:cNvSpPr>
            <a:spLocks noGrp="1"/>
          </p:cNvSpPr>
          <p:nvPr>
            <p:ph type="sldNum" sz="quarter" idx="12"/>
          </p:nvPr>
        </p:nvSpPr>
        <p:spPr/>
        <p:txBody>
          <a:bodyPr/>
          <a:lstStyle/>
          <a:p>
            <a:fld id="{04A9AAEA-7081-4BCC-A862-1D5154AE1B90}" type="slidenum">
              <a:rPr lang="en-SG" smtClean="0"/>
              <a:t>3</a:t>
            </a:fld>
            <a:endParaRPr lang="en-SG"/>
          </a:p>
        </p:txBody>
      </p:sp>
    </p:spTree>
    <p:extLst>
      <p:ext uri="{BB962C8B-B14F-4D97-AF65-F5344CB8AC3E}">
        <p14:creationId xmlns:p14="http://schemas.microsoft.com/office/powerpoint/2010/main" val="1087368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C313-4B6C-4AD8-AFC5-B7D5EB5694AF}"/>
              </a:ext>
            </a:extLst>
          </p:cNvPr>
          <p:cNvSpPr>
            <a:spLocks noGrp="1"/>
          </p:cNvSpPr>
          <p:nvPr>
            <p:ph type="title"/>
          </p:nvPr>
        </p:nvSpPr>
        <p:spPr/>
        <p:txBody>
          <a:bodyPr/>
          <a:lstStyle/>
          <a:p>
            <a:r>
              <a:rPr lang="en-SG" dirty="0"/>
              <a:t>Announcements</a:t>
            </a:r>
          </a:p>
        </p:txBody>
      </p:sp>
      <p:sp>
        <p:nvSpPr>
          <p:cNvPr id="3" name="Content Placeholder 2">
            <a:extLst>
              <a:ext uri="{FF2B5EF4-FFF2-40B4-BE49-F238E27FC236}">
                <a16:creationId xmlns:a16="http://schemas.microsoft.com/office/drawing/2014/main" id="{FFE51B32-44C9-4529-BC97-8873B153285F}"/>
              </a:ext>
            </a:extLst>
          </p:cNvPr>
          <p:cNvSpPr>
            <a:spLocks noGrp="1"/>
          </p:cNvSpPr>
          <p:nvPr>
            <p:ph idx="1"/>
          </p:nvPr>
        </p:nvSpPr>
        <p:spPr/>
        <p:txBody>
          <a:bodyPr/>
          <a:lstStyle/>
          <a:p>
            <a:r>
              <a:rPr lang="en-SG" dirty="0"/>
              <a:t>Quests are extra homework! If you are struggling with them, you are not obliged to touch them. You can get full marks even without doing the quests.</a:t>
            </a:r>
          </a:p>
          <a:p>
            <a:r>
              <a:rPr lang="en-SG" dirty="0"/>
              <a:t>Contest Beautiful Rune will be closing tomorrow! Try to participate and make submission. (Note: it is not compulsory!)</a:t>
            </a:r>
          </a:p>
          <a:p>
            <a:r>
              <a:rPr lang="en-SG" dirty="0"/>
              <a:t>Reading Assessment 1, Friday Week 4</a:t>
            </a:r>
          </a:p>
          <a:p>
            <a:pPr marL="914400" lvl="1" indent="-457200">
              <a:buFont typeface="+mj-lt"/>
              <a:buAutoNum type="arabicPeriod"/>
            </a:pPr>
            <a:r>
              <a:rPr lang="en-SG" dirty="0"/>
              <a:t>Everything except order of growth</a:t>
            </a:r>
          </a:p>
          <a:p>
            <a:pPr marL="914400" lvl="1" indent="-457200">
              <a:buFont typeface="+mj-lt"/>
              <a:buAutoNum type="arabicPeriod"/>
            </a:pPr>
            <a:r>
              <a:rPr lang="en-SG" dirty="0"/>
              <a:t>Recursion, substation model!!!</a:t>
            </a:r>
          </a:p>
          <a:p>
            <a:r>
              <a:rPr lang="en-SG" dirty="0"/>
              <a:t>Mastery Check 1, before Friday Week 13</a:t>
            </a:r>
          </a:p>
        </p:txBody>
      </p:sp>
      <p:sp>
        <p:nvSpPr>
          <p:cNvPr id="4" name="Date Placeholder 3">
            <a:extLst>
              <a:ext uri="{FF2B5EF4-FFF2-40B4-BE49-F238E27FC236}">
                <a16:creationId xmlns:a16="http://schemas.microsoft.com/office/drawing/2014/main" id="{BBF1CFE7-502B-45AC-9CEA-D381A6525189}"/>
              </a:ext>
            </a:extLst>
          </p:cNvPr>
          <p:cNvSpPr>
            <a:spLocks noGrp="1"/>
          </p:cNvSpPr>
          <p:nvPr>
            <p:ph type="dt" sz="half" idx="10"/>
          </p:nvPr>
        </p:nvSpPr>
        <p:spPr/>
        <p:txBody>
          <a:bodyPr/>
          <a:lstStyle/>
          <a:p>
            <a:fld id="{E18B2B73-B922-4DD1-AC6A-69F152C4EE6C}" type="datetime1">
              <a:rPr lang="en-SG" smtClean="0"/>
              <a:t>27/8/2021</a:t>
            </a:fld>
            <a:endParaRPr lang="en-SG" dirty="0"/>
          </a:p>
        </p:txBody>
      </p:sp>
      <p:sp>
        <p:nvSpPr>
          <p:cNvPr id="5" name="Footer Placeholder 4">
            <a:extLst>
              <a:ext uri="{FF2B5EF4-FFF2-40B4-BE49-F238E27FC236}">
                <a16:creationId xmlns:a16="http://schemas.microsoft.com/office/drawing/2014/main" id="{E3654F6D-A7CA-4990-BB19-1D6DF3C92FF8}"/>
              </a:ext>
            </a:extLst>
          </p:cNvPr>
          <p:cNvSpPr>
            <a:spLocks noGrp="1"/>
          </p:cNvSpPr>
          <p:nvPr>
            <p:ph type="ftr" sz="quarter" idx="11"/>
          </p:nvPr>
        </p:nvSpPr>
        <p:spPr/>
        <p:txBody>
          <a:bodyPr/>
          <a:lstStyle/>
          <a:p>
            <a:r>
              <a:rPr lang="en-SG" dirty="0"/>
              <a:t>SJL/2122S1/CS1101S/4J</a:t>
            </a:r>
          </a:p>
        </p:txBody>
      </p:sp>
      <p:sp>
        <p:nvSpPr>
          <p:cNvPr id="6" name="Slide Number Placeholder 5">
            <a:extLst>
              <a:ext uri="{FF2B5EF4-FFF2-40B4-BE49-F238E27FC236}">
                <a16:creationId xmlns:a16="http://schemas.microsoft.com/office/drawing/2014/main" id="{79B7BCDF-9CD9-46B8-B2A3-F2ACA8EDB2E3}"/>
              </a:ext>
            </a:extLst>
          </p:cNvPr>
          <p:cNvSpPr>
            <a:spLocks noGrp="1"/>
          </p:cNvSpPr>
          <p:nvPr>
            <p:ph type="sldNum" sz="quarter" idx="12"/>
          </p:nvPr>
        </p:nvSpPr>
        <p:spPr/>
        <p:txBody>
          <a:bodyPr/>
          <a:lstStyle/>
          <a:p>
            <a:fld id="{04A9AAEA-7081-4BCC-A862-1D5154AE1B90}" type="slidenum">
              <a:rPr lang="en-SG" smtClean="0"/>
              <a:t>4</a:t>
            </a:fld>
            <a:endParaRPr lang="en-SG" dirty="0"/>
          </a:p>
        </p:txBody>
      </p:sp>
    </p:spTree>
    <p:extLst>
      <p:ext uri="{BB962C8B-B14F-4D97-AF65-F5344CB8AC3E}">
        <p14:creationId xmlns:p14="http://schemas.microsoft.com/office/powerpoint/2010/main" val="387785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inciple of mathematical induction - Free Math Worksheets">
            <a:extLst>
              <a:ext uri="{FF2B5EF4-FFF2-40B4-BE49-F238E27FC236}">
                <a16:creationId xmlns:a16="http://schemas.microsoft.com/office/drawing/2014/main" id="{91DEF797-36AE-403D-BEFC-C19AE26DF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795" y="4331731"/>
            <a:ext cx="5957532" cy="238974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00294C-A394-4B7A-A8E6-025AA6994679}"/>
              </a:ext>
            </a:extLst>
          </p:cNvPr>
          <p:cNvSpPr>
            <a:spLocks noGrp="1"/>
          </p:cNvSpPr>
          <p:nvPr>
            <p:ph type="title"/>
          </p:nvPr>
        </p:nvSpPr>
        <p:spPr/>
        <p:txBody>
          <a:bodyPr/>
          <a:lstStyle/>
          <a:p>
            <a:r>
              <a:rPr lang="en-SG"/>
              <a:t>Wishful Thinking (More!)</a:t>
            </a:r>
            <a:endParaRPr lang="en-SG" dirty="0"/>
          </a:p>
        </p:txBody>
      </p:sp>
      <p:sp>
        <p:nvSpPr>
          <p:cNvPr id="3" name="Content Placeholder 2">
            <a:extLst>
              <a:ext uri="{FF2B5EF4-FFF2-40B4-BE49-F238E27FC236}">
                <a16:creationId xmlns:a16="http://schemas.microsoft.com/office/drawing/2014/main" id="{A3CC5FD6-5BBC-41BE-8109-3AD4DB9D95FE}"/>
              </a:ext>
            </a:extLst>
          </p:cNvPr>
          <p:cNvSpPr>
            <a:spLocks noGrp="1"/>
          </p:cNvSpPr>
          <p:nvPr>
            <p:ph idx="1"/>
          </p:nvPr>
        </p:nvSpPr>
        <p:spPr/>
        <p:txBody>
          <a:bodyPr/>
          <a:lstStyle/>
          <a:p>
            <a:r>
              <a:rPr lang="en-SG"/>
              <a:t>Main idea : </a:t>
            </a:r>
          </a:p>
          <a:p>
            <a:pPr lvl="1"/>
            <a:r>
              <a:rPr lang="en-SG"/>
              <a:t>Wish that function can solve whatever problem that you have defined </a:t>
            </a:r>
          </a:p>
          <a:p>
            <a:pPr lvl="1"/>
            <a:r>
              <a:rPr lang="en-SG"/>
              <a:t>Break the problem into subproblem and current problem</a:t>
            </a:r>
          </a:p>
          <a:p>
            <a:pPr lvl="1"/>
            <a:r>
              <a:rPr lang="en-SG"/>
              <a:t>If the function can solve subproblem, how do you construct the solution for current problem</a:t>
            </a:r>
          </a:p>
          <a:p>
            <a:pPr lvl="1"/>
            <a:r>
              <a:rPr lang="en-SG"/>
              <a:t>Don’t forget the base case, when the subproblem is the smallest </a:t>
            </a:r>
            <a:endParaRPr lang="en-SG" dirty="0"/>
          </a:p>
        </p:txBody>
      </p:sp>
      <p:sp>
        <p:nvSpPr>
          <p:cNvPr id="4" name="Date Placeholder 3">
            <a:extLst>
              <a:ext uri="{FF2B5EF4-FFF2-40B4-BE49-F238E27FC236}">
                <a16:creationId xmlns:a16="http://schemas.microsoft.com/office/drawing/2014/main" id="{5541740C-D08D-4AC8-A68F-5B12D04AF20E}"/>
              </a:ext>
            </a:extLst>
          </p:cNvPr>
          <p:cNvSpPr>
            <a:spLocks noGrp="1"/>
          </p:cNvSpPr>
          <p:nvPr>
            <p:ph type="dt" sz="half" idx="10"/>
          </p:nvPr>
        </p:nvSpPr>
        <p:spPr/>
        <p:txBody>
          <a:bodyPr/>
          <a:lstStyle/>
          <a:p>
            <a:fld id="{3CD7D432-0721-49AA-AAFE-59110EB3901F}" type="datetime1">
              <a:rPr lang="en-SG" smtClean="0"/>
              <a:t>27/8/2021</a:t>
            </a:fld>
            <a:endParaRPr lang="en-SG"/>
          </a:p>
        </p:txBody>
      </p:sp>
      <p:sp>
        <p:nvSpPr>
          <p:cNvPr id="5" name="Footer Placeholder 4">
            <a:extLst>
              <a:ext uri="{FF2B5EF4-FFF2-40B4-BE49-F238E27FC236}">
                <a16:creationId xmlns:a16="http://schemas.microsoft.com/office/drawing/2014/main" id="{17CA460B-154C-4AA2-A233-8547FEBDCFA6}"/>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990ECF5C-5539-4D49-B42E-FB5750DE9DC1}"/>
              </a:ext>
            </a:extLst>
          </p:cNvPr>
          <p:cNvSpPr>
            <a:spLocks noGrp="1"/>
          </p:cNvSpPr>
          <p:nvPr>
            <p:ph type="sldNum" sz="quarter" idx="12"/>
          </p:nvPr>
        </p:nvSpPr>
        <p:spPr/>
        <p:txBody>
          <a:bodyPr/>
          <a:lstStyle/>
          <a:p>
            <a:fld id="{04A9AAEA-7081-4BCC-A862-1D5154AE1B90}" type="slidenum">
              <a:rPr lang="en-SG" smtClean="0"/>
              <a:t>5</a:t>
            </a:fld>
            <a:endParaRPr lang="en-SG"/>
          </a:p>
        </p:txBody>
      </p:sp>
    </p:spTree>
    <p:extLst>
      <p:ext uri="{BB962C8B-B14F-4D97-AF65-F5344CB8AC3E}">
        <p14:creationId xmlns:p14="http://schemas.microsoft.com/office/powerpoint/2010/main" val="650944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con&#10;&#10;Description automatically generated">
            <a:extLst>
              <a:ext uri="{FF2B5EF4-FFF2-40B4-BE49-F238E27FC236}">
                <a16:creationId xmlns:a16="http://schemas.microsoft.com/office/drawing/2014/main" id="{93C59F20-CB4F-46AA-87C1-FBCDA62CC138}"/>
              </a:ext>
            </a:extLst>
          </p:cNvPr>
          <p:cNvPicPr>
            <a:picLocks noChangeAspect="1"/>
          </p:cNvPicPr>
          <p:nvPr/>
        </p:nvPicPr>
        <p:blipFill>
          <a:blip r:embed="rId2"/>
          <a:stretch>
            <a:fillRect/>
          </a:stretch>
        </p:blipFill>
        <p:spPr>
          <a:xfrm>
            <a:off x="1658146" y="3429000"/>
            <a:ext cx="8875707" cy="3001805"/>
          </a:xfrm>
          <a:prstGeom prst="rect">
            <a:avLst/>
          </a:prstGeom>
        </p:spPr>
      </p:pic>
      <p:sp>
        <p:nvSpPr>
          <p:cNvPr id="2" name="Title 1">
            <a:extLst>
              <a:ext uri="{FF2B5EF4-FFF2-40B4-BE49-F238E27FC236}">
                <a16:creationId xmlns:a16="http://schemas.microsoft.com/office/drawing/2014/main" id="{EB18F2DB-3E77-4DBA-AA4E-4D39E3981BC5}"/>
              </a:ext>
            </a:extLst>
          </p:cNvPr>
          <p:cNvSpPr>
            <a:spLocks noGrp="1"/>
          </p:cNvSpPr>
          <p:nvPr>
            <p:ph type="title"/>
          </p:nvPr>
        </p:nvSpPr>
        <p:spPr/>
        <p:txBody>
          <a:bodyPr/>
          <a:lstStyle/>
          <a:p>
            <a:r>
              <a:rPr lang="en-SG" dirty="0"/>
              <a:t>Exercise (Tower of Hanoi)</a:t>
            </a:r>
          </a:p>
        </p:txBody>
      </p:sp>
      <p:sp>
        <p:nvSpPr>
          <p:cNvPr id="3" name="Content Placeholder 2">
            <a:extLst>
              <a:ext uri="{FF2B5EF4-FFF2-40B4-BE49-F238E27FC236}">
                <a16:creationId xmlns:a16="http://schemas.microsoft.com/office/drawing/2014/main" id="{6DAE787B-EBBD-4FC8-A944-91BE8A112F38}"/>
              </a:ext>
            </a:extLst>
          </p:cNvPr>
          <p:cNvSpPr>
            <a:spLocks noGrp="1"/>
          </p:cNvSpPr>
          <p:nvPr>
            <p:ph idx="1"/>
          </p:nvPr>
        </p:nvSpPr>
        <p:spPr/>
        <p:txBody>
          <a:bodyPr/>
          <a:lstStyle/>
          <a:p>
            <a:r>
              <a:rPr lang="en-SG" dirty="0"/>
              <a:t>Given: a tower consisting of disks in increasing size </a:t>
            </a:r>
          </a:p>
          <a:p>
            <a:r>
              <a:rPr lang="en-SG" dirty="0"/>
              <a:t>Goal: move all disks from A to C with the help of B </a:t>
            </a:r>
          </a:p>
          <a:p>
            <a:r>
              <a:rPr lang="en-SG" dirty="0"/>
              <a:t>Constraint: never put a larger disk on top of a smaller one </a:t>
            </a:r>
          </a:p>
        </p:txBody>
      </p:sp>
      <p:sp>
        <p:nvSpPr>
          <p:cNvPr id="4" name="Date Placeholder 3">
            <a:extLst>
              <a:ext uri="{FF2B5EF4-FFF2-40B4-BE49-F238E27FC236}">
                <a16:creationId xmlns:a16="http://schemas.microsoft.com/office/drawing/2014/main" id="{817A14A8-70CF-430A-AA4B-161692D7918F}"/>
              </a:ext>
            </a:extLst>
          </p:cNvPr>
          <p:cNvSpPr>
            <a:spLocks noGrp="1"/>
          </p:cNvSpPr>
          <p:nvPr>
            <p:ph type="dt" sz="half" idx="10"/>
          </p:nvPr>
        </p:nvSpPr>
        <p:spPr/>
        <p:txBody>
          <a:bodyPr/>
          <a:lstStyle/>
          <a:p>
            <a:fld id="{3CD7D432-0721-49AA-AAFE-59110EB3901F}" type="datetime1">
              <a:rPr lang="en-SG" smtClean="0"/>
              <a:t>27/8/2021</a:t>
            </a:fld>
            <a:endParaRPr lang="en-SG"/>
          </a:p>
        </p:txBody>
      </p:sp>
      <p:sp>
        <p:nvSpPr>
          <p:cNvPr id="5" name="Footer Placeholder 4">
            <a:extLst>
              <a:ext uri="{FF2B5EF4-FFF2-40B4-BE49-F238E27FC236}">
                <a16:creationId xmlns:a16="http://schemas.microsoft.com/office/drawing/2014/main" id="{98C48CA2-42B4-4365-8B90-345A8EE8CCA9}"/>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24ECA904-06E1-4E97-A252-D28C11FF134D}"/>
              </a:ext>
            </a:extLst>
          </p:cNvPr>
          <p:cNvSpPr>
            <a:spLocks noGrp="1"/>
          </p:cNvSpPr>
          <p:nvPr>
            <p:ph type="sldNum" sz="quarter" idx="12"/>
          </p:nvPr>
        </p:nvSpPr>
        <p:spPr/>
        <p:txBody>
          <a:bodyPr/>
          <a:lstStyle/>
          <a:p>
            <a:fld id="{04A9AAEA-7081-4BCC-A862-1D5154AE1B90}" type="slidenum">
              <a:rPr lang="en-SG" smtClean="0"/>
              <a:t>6</a:t>
            </a:fld>
            <a:endParaRPr lang="en-SG"/>
          </a:p>
        </p:txBody>
      </p:sp>
    </p:spTree>
    <p:extLst>
      <p:ext uri="{BB962C8B-B14F-4D97-AF65-F5344CB8AC3E}">
        <p14:creationId xmlns:p14="http://schemas.microsoft.com/office/powerpoint/2010/main" val="3210606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614D-A0E6-4367-B15E-CD26F03D1885}"/>
              </a:ext>
            </a:extLst>
          </p:cNvPr>
          <p:cNvSpPr>
            <a:spLocks noGrp="1"/>
          </p:cNvSpPr>
          <p:nvPr>
            <p:ph type="title"/>
          </p:nvPr>
        </p:nvSpPr>
        <p:spPr/>
        <p:txBody>
          <a:bodyPr/>
          <a:lstStyle/>
          <a:p>
            <a:r>
              <a:rPr lang="en-SG" dirty="0"/>
              <a:t>Solution </a:t>
            </a:r>
          </a:p>
        </p:txBody>
      </p:sp>
      <p:sp>
        <p:nvSpPr>
          <p:cNvPr id="3" name="Content Placeholder 2">
            <a:extLst>
              <a:ext uri="{FF2B5EF4-FFF2-40B4-BE49-F238E27FC236}">
                <a16:creationId xmlns:a16="http://schemas.microsoft.com/office/drawing/2014/main" id="{54C96D54-ABD7-44B4-AFEA-6EBEB8D5B0A4}"/>
              </a:ext>
            </a:extLst>
          </p:cNvPr>
          <p:cNvSpPr>
            <a:spLocks noGrp="1"/>
          </p:cNvSpPr>
          <p:nvPr>
            <p:ph idx="1"/>
          </p:nvPr>
        </p:nvSpPr>
        <p:spPr/>
        <p:txBody>
          <a:bodyPr>
            <a:normAutofit/>
          </a:bodyPr>
          <a:lstStyle/>
          <a:p>
            <a:r>
              <a:rPr lang="en-SG" dirty="0"/>
              <a:t>Define the problem : </a:t>
            </a:r>
            <a:r>
              <a:rPr lang="en-SG" b="1" dirty="0"/>
              <a:t>Move the Hanoi Tower from first tower to second tower with the help of the third tower (slightly different formulation)</a:t>
            </a:r>
          </a:p>
        </p:txBody>
      </p:sp>
      <p:sp>
        <p:nvSpPr>
          <p:cNvPr id="4" name="Date Placeholder 3">
            <a:extLst>
              <a:ext uri="{FF2B5EF4-FFF2-40B4-BE49-F238E27FC236}">
                <a16:creationId xmlns:a16="http://schemas.microsoft.com/office/drawing/2014/main" id="{B6AAE5AC-CE30-41A4-BADA-B25EB469E926}"/>
              </a:ext>
            </a:extLst>
          </p:cNvPr>
          <p:cNvSpPr>
            <a:spLocks noGrp="1"/>
          </p:cNvSpPr>
          <p:nvPr>
            <p:ph type="dt" sz="half" idx="10"/>
          </p:nvPr>
        </p:nvSpPr>
        <p:spPr/>
        <p:txBody>
          <a:bodyPr/>
          <a:lstStyle/>
          <a:p>
            <a:fld id="{3CD7D432-0721-49AA-AAFE-59110EB3901F}" type="datetime1">
              <a:rPr lang="en-SG" smtClean="0"/>
              <a:t>27/8/2021</a:t>
            </a:fld>
            <a:endParaRPr lang="en-SG"/>
          </a:p>
        </p:txBody>
      </p:sp>
      <p:sp>
        <p:nvSpPr>
          <p:cNvPr id="5" name="Footer Placeholder 4">
            <a:extLst>
              <a:ext uri="{FF2B5EF4-FFF2-40B4-BE49-F238E27FC236}">
                <a16:creationId xmlns:a16="http://schemas.microsoft.com/office/drawing/2014/main" id="{0A5E1C9C-D977-4487-B098-8A128E7C13A4}"/>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E90F61DC-3129-428A-82F1-D9B282896831}"/>
              </a:ext>
            </a:extLst>
          </p:cNvPr>
          <p:cNvSpPr>
            <a:spLocks noGrp="1"/>
          </p:cNvSpPr>
          <p:nvPr>
            <p:ph type="sldNum" sz="quarter" idx="12"/>
          </p:nvPr>
        </p:nvSpPr>
        <p:spPr/>
        <p:txBody>
          <a:bodyPr/>
          <a:lstStyle/>
          <a:p>
            <a:fld id="{04A9AAEA-7081-4BCC-A862-1D5154AE1B90}" type="slidenum">
              <a:rPr lang="en-SG" smtClean="0"/>
              <a:t>7</a:t>
            </a:fld>
            <a:endParaRPr lang="en-SG"/>
          </a:p>
        </p:txBody>
      </p:sp>
    </p:spTree>
    <p:extLst>
      <p:ext uri="{BB962C8B-B14F-4D97-AF65-F5344CB8AC3E}">
        <p14:creationId xmlns:p14="http://schemas.microsoft.com/office/powerpoint/2010/main" val="2109697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614D-A0E6-4367-B15E-CD26F03D1885}"/>
              </a:ext>
            </a:extLst>
          </p:cNvPr>
          <p:cNvSpPr>
            <a:spLocks noGrp="1"/>
          </p:cNvSpPr>
          <p:nvPr>
            <p:ph type="title"/>
          </p:nvPr>
        </p:nvSpPr>
        <p:spPr/>
        <p:txBody>
          <a:bodyPr/>
          <a:lstStyle/>
          <a:p>
            <a:r>
              <a:rPr lang="en-SG" dirty="0"/>
              <a:t>Solution </a:t>
            </a:r>
          </a:p>
        </p:txBody>
      </p:sp>
      <p:sp>
        <p:nvSpPr>
          <p:cNvPr id="3" name="Content Placeholder 2">
            <a:extLst>
              <a:ext uri="{FF2B5EF4-FFF2-40B4-BE49-F238E27FC236}">
                <a16:creationId xmlns:a16="http://schemas.microsoft.com/office/drawing/2014/main" id="{54C96D54-ABD7-44B4-AFEA-6EBEB8D5B0A4}"/>
              </a:ext>
            </a:extLst>
          </p:cNvPr>
          <p:cNvSpPr>
            <a:spLocks noGrp="1"/>
          </p:cNvSpPr>
          <p:nvPr>
            <p:ph idx="1"/>
          </p:nvPr>
        </p:nvSpPr>
        <p:spPr/>
        <p:txBody>
          <a:bodyPr>
            <a:normAutofit/>
          </a:bodyPr>
          <a:lstStyle/>
          <a:p>
            <a:r>
              <a:rPr lang="en-SG" dirty="0"/>
              <a:t>Define the problem : </a:t>
            </a:r>
            <a:r>
              <a:rPr lang="en-SG" b="1" dirty="0"/>
              <a:t>Move the Hanoi Tower from first tower to second tower with the help of the third tower (slightly different formulation)</a:t>
            </a:r>
          </a:p>
          <a:p>
            <a:r>
              <a:rPr lang="en-SG" dirty="0"/>
              <a:t>Wish you have a function </a:t>
            </a:r>
            <a:r>
              <a:rPr lang="en-SG" dirty="0" err="1"/>
              <a:t>solveHanoi</a:t>
            </a:r>
            <a:r>
              <a:rPr lang="en-SG" dirty="0"/>
              <a:t>(n, first, second, third) that can solve the problem </a:t>
            </a:r>
          </a:p>
        </p:txBody>
      </p:sp>
      <p:sp>
        <p:nvSpPr>
          <p:cNvPr id="4" name="Date Placeholder 3">
            <a:extLst>
              <a:ext uri="{FF2B5EF4-FFF2-40B4-BE49-F238E27FC236}">
                <a16:creationId xmlns:a16="http://schemas.microsoft.com/office/drawing/2014/main" id="{B6AAE5AC-CE30-41A4-BADA-B25EB469E926}"/>
              </a:ext>
            </a:extLst>
          </p:cNvPr>
          <p:cNvSpPr>
            <a:spLocks noGrp="1"/>
          </p:cNvSpPr>
          <p:nvPr>
            <p:ph type="dt" sz="half" idx="10"/>
          </p:nvPr>
        </p:nvSpPr>
        <p:spPr/>
        <p:txBody>
          <a:bodyPr/>
          <a:lstStyle/>
          <a:p>
            <a:fld id="{3CD7D432-0721-49AA-AAFE-59110EB3901F}" type="datetime1">
              <a:rPr lang="en-SG" smtClean="0"/>
              <a:t>27/8/2021</a:t>
            </a:fld>
            <a:endParaRPr lang="en-SG"/>
          </a:p>
        </p:txBody>
      </p:sp>
      <p:sp>
        <p:nvSpPr>
          <p:cNvPr id="5" name="Footer Placeholder 4">
            <a:extLst>
              <a:ext uri="{FF2B5EF4-FFF2-40B4-BE49-F238E27FC236}">
                <a16:creationId xmlns:a16="http://schemas.microsoft.com/office/drawing/2014/main" id="{0A5E1C9C-D977-4487-B098-8A128E7C13A4}"/>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E90F61DC-3129-428A-82F1-D9B282896831}"/>
              </a:ext>
            </a:extLst>
          </p:cNvPr>
          <p:cNvSpPr>
            <a:spLocks noGrp="1"/>
          </p:cNvSpPr>
          <p:nvPr>
            <p:ph type="sldNum" sz="quarter" idx="12"/>
          </p:nvPr>
        </p:nvSpPr>
        <p:spPr/>
        <p:txBody>
          <a:bodyPr/>
          <a:lstStyle/>
          <a:p>
            <a:fld id="{04A9AAEA-7081-4BCC-A862-1D5154AE1B90}" type="slidenum">
              <a:rPr lang="en-SG" smtClean="0"/>
              <a:t>8</a:t>
            </a:fld>
            <a:endParaRPr lang="en-SG"/>
          </a:p>
        </p:txBody>
      </p:sp>
    </p:spTree>
    <p:extLst>
      <p:ext uri="{BB962C8B-B14F-4D97-AF65-F5344CB8AC3E}">
        <p14:creationId xmlns:p14="http://schemas.microsoft.com/office/powerpoint/2010/main" val="3300134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614D-A0E6-4367-B15E-CD26F03D1885}"/>
              </a:ext>
            </a:extLst>
          </p:cNvPr>
          <p:cNvSpPr>
            <a:spLocks noGrp="1"/>
          </p:cNvSpPr>
          <p:nvPr>
            <p:ph type="title"/>
          </p:nvPr>
        </p:nvSpPr>
        <p:spPr/>
        <p:txBody>
          <a:bodyPr/>
          <a:lstStyle/>
          <a:p>
            <a:r>
              <a:rPr lang="en-SG" dirty="0"/>
              <a:t>Solution </a:t>
            </a:r>
          </a:p>
        </p:txBody>
      </p:sp>
      <p:sp>
        <p:nvSpPr>
          <p:cNvPr id="3" name="Content Placeholder 2">
            <a:extLst>
              <a:ext uri="{FF2B5EF4-FFF2-40B4-BE49-F238E27FC236}">
                <a16:creationId xmlns:a16="http://schemas.microsoft.com/office/drawing/2014/main" id="{54C96D54-ABD7-44B4-AFEA-6EBEB8D5B0A4}"/>
              </a:ext>
            </a:extLst>
          </p:cNvPr>
          <p:cNvSpPr>
            <a:spLocks noGrp="1"/>
          </p:cNvSpPr>
          <p:nvPr>
            <p:ph idx="1"/>
          </p:nvPr>
        </p:nvSpPr>
        <p:spPr/>
        <p:txBody>
          <a:bodyPr>
            <a:normAutofit/>
          </a:bodyPr>
          <a:lstStyle/>
          <a:p>
            <a:r>
              <a:rPr lang="en-SG" dirty="0"/>
              <a:t>Define the problem : </a:t>
            </a:r>
            <a:r>
              <a:rPr lang="en-SG" b="1" dirty="0"/>
              <a:t>Move the Hanoi Tower from first tower to second tower with the help of the third tower (slightly different formulation)</a:t>
            </a:r>
          </a:p>
          <a:p>
            <a:r>
              <a:rPr lang="en-SG" dirty="0"/>
              <a:t>Wish you have a function </a:t>
            </a:r>
            <a:r>
              <a:rPr lang="en-SG" dirty="0" err="1"/>
              <a:t>solveHanoi</a:t>
            </a:r>
            <a:r>
              <a:rPr lang="en-SG" dirty="0"/>
              <a:t>(n, first, second, third) that can solve the problem </a:t>
            </a:r>
          </a:p>
          <a:p>
            <a:r>
              <a:rPr lang="en-SG" dirty="0"/>
              <a:t>If I can solve the (n - 1)</a:t>
            </a:r>
            <a:r>
              <a:rPr lang="en-SG" baseline="30000" dirty="0" err="1"/>
              <a:t>th</a:t>
            </a:r>
            <a:r>
              <a:rPr lang="en-SG" dirty="0"/>
              <a:t> problem by using </a:t>
            </a:r>
            <a:r>
              <a:rPr lang="en-SG" dirty="0" err="1"/>
              <a:t>solveHanoi</a:t>
            </a:r>
            <a:r>
              <a:rPr lang="en-SG" dirty="0"/>
              <a:t>(n – 1, first, second, third), construct the current solution</a:t>
            </a:r>
          </a:p>
        </p:txBody>
      </p:sp>
      <p:sp>
        <p:nvSpPr>
          <p:cNvPr id="4" name="Date Placeholder 3">
            <a:extLst>
              <a:ext uri="{FF2B5EF4-FFF2-40B4-BE49-F238E27FC236}">
                <a16:creationId xmlns:a16="http://schemas.microsoft.com/office/drawing/2014/main" id="{B6AAE5AC-CE30-41A4-BADA-B25EB469E926}"/>
              </a:ext>
            </a:extLst>
          </p:cNvPr>
          <p:cNvSpPr>
            <a:spLocks noGrp="1"/>
          </p:cNvSpPr>
          <p:nvPr>
            <p:ph type="dt" sz="half" idx="10"/>
          </p:nvPr>
        </p:nvSpPr>
        <p:spPr/>
        <p:txBody>
          <a:bodyPr/>
          <a:lstStyle/>
          <a:p>
            <a:fld id="{3CD7D432-0721-49AA-AAFE-59110EB3901F}" type="datetime1">
              <a:rPr lang="en-SG" smtClean="0"/>
              <a:t>27/8/2021</a:t>
            </a:fld>
            <a:endParaRPr lang="en-SG"/>
          </a:p>
        </p:txBody>
      </p:sp>
      <p:sp>
        <p:nvSpPr>
          <p:cNvPr id="5" name="Footer Placeholder 4">
            <a:extLst>
              <a:ext uri="{FF2B5EF4-FFF2-40B4-BE49-F238E27FC236}">
                <a16:creationId xmlns:a16="http://schemas.microsoft.com/office/drawing/2014/main" id="{0A5E1C9C-D977-4487-B098-8A128E7C13A4}"/>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E90F61DC-3129-428A-82F1-D9B282896831}"/>
              </a:ext>
            </a:extLst>
          </p:cNvPr>
          <p:cNvSpPr>
            <a:spLocks noGrp="1"/>
          </p:cNvSpPr>
          <p:nvPr>
            <p:ph type="sldNum" sz="quarter" idx="12"/>
          </p:nvPr>
        </p:nvSpPr>
        <p:spPr/>
        <p:txBody>
          <a:bodyPr/>
          <a:lstStyle/>
          <a:p>
            <a:fld id="{04A9AAEA-7081-4BCC-A862-1D5154AE1B90}" type="slidenum">
              <a:rPr lang="en-SG" smtClean="0"/>
              <a:t>9</a:t>
            </a:fld>
            <a:endParaRPr lang="en-SG"/>
          </a:p>
        </p:txBody>
      </p:sp>
    </p:spTree>
    <p:extLst>
      <p:ext uri="{BB962C8B-B14F-4D97-AF65-F5344CB8AC3E}">
        <p14:creationId xmlns:p14="http://schemas.microsoft.com/office/powerpoint/2010/main" val="3665389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1395</TotalTime>
  <Words>1095</Words>
  <Application>Microsoft Office PowerPoint</Application>
  <PresentationFormat>Widescreen</PresentationFormat>
  <Paragraphs>150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CS1101S Studio Session  Week 4 HOF / Scope of Names</vt:lpstr>
      <vt:lpstr>Table of Contents </vt:lpstr>
      <vt:lpstr>Before we start</vt:lpstr>
      <vt:lpstr>Announcements</vt:lpstr>
      <vt:lpstr>Wishful Thinking (More!)</vt:lpstr>
      <vt:lpstr>Exercise (Tower of Hanoi)</vt:lpstr>
      <vt:lpstr>Solution </vt:lpstr>
      <vt:lpstr>Solution </vt:lpstr>
      <vt:lpstr>Solution </vt:lpstr>
      <vt:lpstr>PowerPoint Presentation</vt:lpstr>
      <vt:lpstr>Solution </vt:lpstr>
      <vt:lpstr>Higher Order Function (HOF)</vt:lpstr>
      <vt:lpstr>Lambda Expression</vt:lpstr>
      <vt:lpstr>Why is HOF useful?</vt:lpstr>
      <vt:lpstr>Why is HOF useful ?</vt:lpstr>
      <vt:lpstr>Scope of Names</vt:lpstr>
      <vt:lpstr>Scoping Rules</vt:lpstr>
      <vt:lpstr>Let’s try Tons of Exercises </vt:lpstr>
      <vt:lpstr>Let’s try Tons of Exercises </vt:lpstr>
      <vt:lpstr>Let’s try Tons of Exercises </vt:lpstr>
      <vt:lpstr> Studio Sheet</vt:lpstr>
      <vt:lpstr>Pascal Triangle (Check this Pascal Identity)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Lauw</dc:creator>
  <cp:lastModifiedBy>Simon Julian Lauw</cp:lastModifiedBy>
  <cp:revision>12</cp:revision>
  <dcterms:created xsi:type="dcterms:W3CDTF">2021-08-12T02:15:55Z</dcterms:created>
  <dcterms:modified xsi:type="dcterms:W3CDTF">2021-08-26T16:16:02Z</dcterms:modified>
</cp:coreProperties>
</file>