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694"/>
  </p:normalViewPr>
  <p:slideViewPr>
    <p:cSldViewPr snapToGrid="0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BF549-1095-4B21-A19E-E8B4AAB2A4E6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B41B62-9C69-4036-BF0B-716DAB318566}">
      <dgm:prSet/>
      <dgm:spPr/>
      <dgm:t>
        <a:bodyPr/>
        <a:lstStyle/>
        <a:p>
          <a:r>
            <a:rPr lang="de-CH" noProof="0" dirty="0"/>
            <a:t>Projektidee</a:t>
          </a:r>
          <a:br>
            <a:rPr lang="en-GB" dirty="0"/>
          </a:br>
          <a:endParaRPr lang="en-US" dirty="0"/>
        </a:p>
      </dgm:t>
    </dgm:pt>
    <dgm:pt modelId="{5CA3013A-6F3D-46BA-8724-5102F9B982F1}" type="parTrans" cxnId="{30043011-437A-44E2-B325-2863424FD651}">
      <dgm:prSet/>
      <dgm:spPr/>
      <dgm:t>
        <a:bodyPr/>
        <a:lstStyle/>
        <a:p>
          <a:endParaRPr lang="en-US"/>
        </a:p>
      </dgm:t>
    </dgm:pt>
    <dgm:pt modelId="{EEB34449-0048-4037-821A-285F12E08952}" type="sibTrans" cxnId="{30043011-437A-44E2-B325-2863424FD651}">
      <dgm:prSet/>
      <dgm:spPr/>
      <dgm:t>
        <a:bodyPr/>
        <a:lstStyle/>
        <a:p>
          <a:endParaRPr lang="en-US"/>
        </a:p>
      </dgm:t>
    </dgm:pt>
    <dgm:pt modelId="{9747425B-2777-4B19-8904-C9F02D6605EA}">
      <dgm:prSet/>
      <dgm:spPr/>
      <dgm:t>
        <a:bodyPr/>
        <a:lstStyle/>
        <a:p>
          <a:r>
            <a:rPr lang="de-DE" noProof="0" dirty="0"/>
            <a:t>Arbeitsorganisation</a:t>
          </a:r>
          <a:br>
            <a:rPr lang="en-GB" dirty="0"/>
          </a:br>
          <a:endParaRPr lang="en-US" dirty="0"/>
        </a:p>
      </dgm:t>
    </dgm:pt>
    <dgm:pt modelId="{F8A957EC-DF51-47E2-BFDC-AB4E57AA57DF}" type="parTrans" cxnId="{68ECE4C7-0617-450E-ABF0-FC629D556ECE}">
      <dgm:prSet/>
      <dgm:spPr/>
      <dgm:t>
        <a:bodyPr/>
        <a:lstStyle/>
        <a:p>
          <a:endParaRPr lang="en-US"/>
        </a:p>
      </dgm:t>
    </dgm:pt>
    <dgm:pt modelId="{C3E6B623-12A6-444F-BAC2-758A60FE0421}" type="sibTrans" cxnId="{68ECE4C7-0617-450E-ABF0-FC629D556ECE}">
      <dgm:prSet/>
      <dgm:spPr/>
      <dgm:t>
        <a:bodyPr/>
        <a:lstStyle/>
        <a:p>
          <a:endParaRPr lang="en-US"/>
        </a:p>
      </dgm:t>
    </dgm:pt>
    <dgm:pt modelId="{8AB60EAB-2C75-475A-8CB7-0722354EAB39}">
      <dgm:prSet/>
      <dgm:spPr/>
      <dgm:t>
        <a:bodyPr/>
        <a:lstStyle/>
        <a:p>
          <a:r>
            <a:rPr lang="de-DE" noProof="0" dirty="0"/>
            <a:t>Technisches Konzept</a:t>
          </a:r>
          <a:br>
            <a:rPr lang="en-GB" dirty="0"/>
          </a:br>
          <a:endParaRPr lang="en-US" dirty="0"/>
        </a:p>
      </dgm:t>
    </dgm:pt>
    <dgm:pt modelId="{D92DE3D5-6302-4256-B532-C47097E96566}" type="parTrans" cxnId="{788569A3-6636-400E-A955-619B3769C50F}">
      <dgm:prSet/>
      <dgm:spPr/>
      <dgm:t>
        <a:bodyPr/>
        <a:lstStyle/>
        <a:p>
          <a:endParaRPr lang="en-US"/>
        </a:p>
      </dgm:t>
    </dgm:pt>
    <dgm:pt modelId="{F8E4C854-B60E-4B04-A700-284076522D53}" type="sibTrans" cxnId="{788569A3-6636-400E-A955-619B3769C50F}">
      <dgm:prSet/>
      <dgm:spPr/>
      <dgm:t>
        <a:bodyPr/>
        <a:lstStyle/>
        <a:p>
          <a:endParaRPr lang="en-US"/>
        </a:p>
      </dgm:t>
    </dgm:pt>
    <dgm:pt modelId="{54FBDBE8-9318-4573-8C4F-8938121D1F28}">
      <dgm:prSet/>
      <dgm:spPr/>
      <dgm:t>
        <a:bodyPr/>
        <a:lstStyle/>
        <a:p>
          <a:r>
            <a:rPr lang="en-GB" dirty="0"/>
            <a:t>UI / UX </a:t>
          </a:r>
          <a:r>
            <a:rPr lang="de-DE" noProof="0" dirty="0"/>
            <a:t>Konzept</a:t>
          </a:r>
          <a:br>
            <a:rPr lang="en-GB" dirty="0"/>
          </a:br>
          <a:endParaRPr lang="en-US" dirty="0"/>
        </a:p>
      </dgm:t>
    </dgm:pt>
    <dgm:pt modelId="{1C5341C9-3B65-4C39-8228-3995325B8469}" type="parTrans" cxnId="{AF06CCD2-E245-4F74-B54B-B0F63F0ED477}">
      <dgm:prSet/>
      <dgm:spPr/>
      <dgm:t>
        <a:bodyPr/>
        <a:lstStyle/>
        <a:p>
          <a:endParaRPr lang="en-US"/>
        </a:p>
      </dgm:t>
    </dgm:pt>
    <dgm:pt modelId="{2EB55D20-22C8-432F-BA3B-00C4E1E95DFB}" type="sibTrans" cxnId="{AF06CCD2-E245-4F74-B54B-B0F63F0ED477}">
      <dgm:prSet/>
      <dgm:spPr/>
      <dgm:t>
        <a:bodyPr/>
        <a:lstStyle/>
        <a:p>
          <a:endParaRPr lang="en-US"/>
        </a:p>
      </dgm:t>
    </dgm:pt>
    <dgm:pt modelId="{C2FF064F-A156-4722-92AC-89FF36B06CBE}">
      <dgm:prSet/>
      <dgm:spPr/>
      <dgm:t>
        <a:bodyPr/>
        <a:lstStyle/>
        <a:p>
          <a:r>
            <a:rPr lang="en-GB"/>
            <a:t>Demo</a:t>
          </a:r>
          <a:br>
            <a:rPr lang="en-GB"/>
          </a:br>
          <a:endParaRPr lang="en-US"/>
        </a:p>
      </dgm:t>
    </dgm:pt>
    <dgm:pt modelId="{29084B4C-7CE8-4659-9D58-6FF12F2037D2}" type="parTrans" cxnId="{E3309259-1988-43B4-9C47-8B188F19D1A7}">
      <dgm:prSet/>
      <dgm:spPr/>
      <dgm:t>
        <a:bodyPr/>
        <a:lstStyle/>
        <a:p>
          <a:endParaRPr lang="en-US"/>
        </a:p>
      </dgm:t>
    </dgm:pt>
    <dgm:pt modelId="{E6A110B0-6B6F-4215-BCB4-6583EB093960}" type="sibTrans" cxnId="{E3309259-1988-43B4-9C47-8B188F19D1A7}">
      <dgm:prSet/>
      <dgm:spPr/>
      <dgm:t>
        <a:bodyPr/>
        <a:lstStyle/>
        <a:p>
          <a:endParaRPr lang="en-US"/>
        </a:p>
      </dgm:t>
    </dgm:pt>
    <dgm:pt modelId="{57F7EA91-7284-49F8-B5BE-BDAD6B387D37}">
      <dgm:prSet/>
      <dgm:spPr/>
      <dgm:t>
        <a:bodyPr/>
        <a:lstStyle/>
        <a:p>
          <a:r>
            <a:rPr lang="de-DE" noProof="0" dirty="0"/>
            <a:t>Offene Punkte / Zukünftige Verbesserungen</a:t>
          </a:r>
          <a:br>
            <a:rPr lang="en-GB" dirty="0"/>
          </a:br>
          <a:endParaRPr lang="en-US" dirty="0"/>
        </a:p>
      </dgm:t>
    </dgm:pt>
    <dgm:pt modelId="{836FCEDC-7173-4687-BBEB-4B70A3B001C3}" type="parTrans" cxnId="{A1A23982-1391-4616-8A6A-16C66D223EAA}">
      <dgm:prSet/>
      <dgm:spPr/>
      <dgm:t>
        <a:bodyPr/>
        <a:lstStyle/>
        <a:p>
          <a:endParaRPr lang="en-US"/>
        </a:p>
      </dgm:t>
    </dgm:pt>
    <dgm:pt modelId="{9612A311-6F00-4958-8FBD-0693B71AC09D}" type="sibTrans" cxnId="{A1A23982-1391-4616-8A6A-16C66D223EAA}">
      <dgm:prSet/>
      <dgm:spPr/>
      <dgm:t>
        <a:bodyPr/>
        <a:lstStyle/>
        <a:p>
          <a:endParaRPr lang="en-US"/>
        </a:p>
      </dgm:t>
    </dgm:pt>
    <dgm:pt modelId="{BF588179-5867-48D7-BEAE-DBC93D1132EA}">
      <dgm:prSet/>
      <dgm:spPr/>
      <dgm:t>
        <a:bodyPr/>
        <a:lstStyle/>
        <a:p>
          <a:r>
            <a:rPr lang="de-DE" noProof="0" dirty="0"/>
            <a:t>Fazit</a:t>
          </a:r>
          <a:br>
            <a:rPr lang="en-GB" dirty="0"/>
          </a:br>
          <a:endParaRPr lang="en-US" dirty="0"/>
        </a:p>
      </dgm:t>
    </dgm:pt>
    <dgm:pt modelId="{4AFBBB7D-CDA9-4E71-8DBE-6E2AE4591D23}" type="parTrans" cxnId="{BF5C5C7C-0E64-40A3-98CA-8898FFCDD859}">
      <dgm:prSet/>
      <dgm:spPr/>
      <dgm:t>
        <a:bodyPr/>
        <a:lstStyle/>
        <a:p>
          <a:endParaRPr lang="en-US"/>
        </a:p>
      </dgm:t>
    </dgm:pt>
    <dgm:pt modelId="{FF0D9D18-D6C7-4773-A698-BF5BA88C243E}" type="sibTrans" cxnId="{BF5C5C7C-0E64-40A3-98CA-8898FFCDD859}">
      <dgm:prSet/>
      <dgm:spPr/>
      <dgm:t>
        <a:bodyPr/>
        <a:lstStyle/>
        <a:p>
          <a:endParaRPr lang="en-US"/>
        </a:p>
      </dgm:t>
    </dgm:pt>
    <dgm:pt modelId="{37B89DC2-EF20-44E9-A837-29C53AAD24A7}">
      <dgm:prSet/>
      <dgm:spPr/>
      <dgm:t>
        <a:bodyPr/>
        <a:lstStyle/>
        <a:p>
          <a:r>
            <a:rPr lang="en-GB"/>
            <a:t>Fragen</a:t>
          </a:r>
          <a:endParaRPr lang="en-US"/>
        </a:p>
      </dgm:t>
    </dgm:pt>
    <dgm:pt modelId="{7E8DC7F5-EE99-4DA2-97B6-437846CDDF70}" type="parTrans" cxnId="{3A91D1DA-0A54-4D35-910A-E8FD164270A5}">
      <dgm:prSet/>
      <dgm:spPr/>
      <dgm:t>
        <a:bodyPr/>
        <a:lstStyle/>
        <a:p>
          <a:endParaRPr lang="en-US"/>
        </a:p>
      </dgm:t>
    </dgm:pt>
    <dgm:pt modelId="{65152E5A-5354-4251-98C3-1380D3799585}" type="sibTrans" cxnId="{3A91D1DA-0A54-4D35-910A-E8FD164270A5}">
      <dgm:prSet/>
      <dgm:spPr/>
      <dgm:t>
        <a:bodyPr/>
        <a:lstStyle/>
        <a:p>
          <a:endParaRPr lang="en-US"/>
        </a:p>
      </dgm:t>
    </dgm:pt>
    <dgm:pt modelId="{18A81F1D-45D1-6D4B-88DE-2E609F994C4D}" type="pres">
      <dgm:prSet presAssocID="{7D3BF549-1095-4B21-A19E-E8B4AAB2A4E6}" presName="vert0" presStyleCnt="0">
        <dgm:presLayoutVars>
          <dgm:dir/>
          <dgm:animOne val="branch"/>
          <dgm:animLvl val="lvl"/>
        </dgm:presLayoutVars>
      </dgm:prSet>
      <dgm:spPr/>
    </dgm:pt>
    <dgm:pt modelId="{AEBF5205-1B4C-554C-8A5A-B385537A1D66}" type="pres">
      <dgm:prSet presAssocID="{74B41B62-9C69-4036-BF0B-716DAB318566}" presName="thickLine" presStyleLbl="alignNode1" presStyleIdx="0" presStyleCnt="8"/>
      <dgm:spPr/>
    </dgm:pt>
    <dgm:pt modelId="{EF0D966F-D6A7-A449-BEC7-C731218F16C4}" type="pres">
      <dgm:prSet presAssocID="{74B41B62-9C69-4036-BF0B-716DAB318566}" presName="horz1" presStyleCnt="0"/>
      <dgm:spPr/>
    </dgm:pt>
    <dgm:pt modelId="{ACE019F2-5685-3F43-A8C8-0116AD720DF3}" type="pres">
      <dgm:prSet presAssocID="{74B41B62-9C69-4036-BF0B-716DAB318566}" presName="tx1" presStyleLbl="revTx" presStyleIdx="0" presStyleCnt="8"/>
      <dgm:spPr/>
    </dgm:pt>
    <dgm:pt modelId="{20AFA204-D804-D040-AF5D-FB6E0661454A}" type="pres">
      <dgm:prSet presAssocID="{74B41B62-9C69-4036-BF0B-716DAB318566}" presName="vert1" presStyleCnt="0"/>
      <dgm:spPr/>
    </dgm:pt>
    <dgm:pt modelId="{681976CF-0B2A-3C4A-B2D2-FCFD21E30B37}" type="pres">
      <dgm:prSet presAssocID="{9747425B-2777-4B19-8904-C9F02D6605EA}" presName="thickLine" presStyleLbl="alignNode1" presStyleIdx="1" presStyleCnt="8"/>
      <dgm:spPr/>
    </dgm:pt>
    <dgm:pt modelId="{8815049A-A36A-9845-B047-A9D75F31F843}" type="pres">
      <dgm:prSet presAssocID="{9747425B-2777-4B19-8904-C9F02D6605EA}" presName="horz1" presStyleCnt="0"/>
      <dgm:spPr/>
    </dgm:pt>
    <dgm:pt modelId="{F401F51F-91D9-154A-AA90-D7BFFBA3BE1D}" type="pres">
      <dgm:prSet presAssocID="{9747425B-2777-4B19-8904-C9F02D6605EA}" presName="tx1" presStyleLbl="revTx" presStyleIdx="1" presStyleCnt="8"/>
      <dgm:spPr/>
    </dgm:pt>
    <dgm:pt modelId="{CFF1E684-41D6-FE42-B54B-89CC598D9ECE}" type="pres">
      <dgm:prSet presAssocID="{9747425B-2777-4B19-8904-C9F02D6605EA}" presName="vert1" presStyleCnt="0"/>
      <dgm:spPr/>
    </dgm:pt>
    <dgm:pt modelId="{6C62FE5E-6511-344C-B287-5A284016218C}" type="pres">
      <dgm:prSet presAssocID="{8AB60EAB-2C75-475A-8CB7-0722354EAB39}" presName="thickLine" presStyleLbl="alignNode1" presStyleIdx="2" presStyleCnt="8"/>
      <dgm:spPr/>
    </dgm:pt>
    <dgm:pt modelId="{DDE6FF41-D92A-4A4B-8123-C83346D2AAD4}" type="pres">
      <dgm:prSet presAssocID="{8AB60EAB-2C75-475A-8CB7-0722354EAB39}" presName="horz1" presStyleCnt="0"/>
      <dgm:spPr/>
    </dgm:pt>
    <dgm:pt modelId="{73A99F5E-9863-6B41-9E54-1A5B3B77BAA2}" type="pres">
      <dgm:prSet presAssocID="{8AB60EAB-2C75-475A-8CB7-0722354EAB39}" presName="tx1" presStyleLbl="revTx" presStyleIdx="2" presStyleCnt="8"/>
      <dgm:spPr/>
    </dgm:pt>
    <dgm:pt modelId="{555CBEE1-739E-D849-8DCA-21F0C2B252A4}" type="pres">
      <dgm:prSet presAssocID="{8AB60EAB-2C75-475A-8CB7-0722354EAB39}" presName="vert1" presStyleCnt="0"/>
      <dgm:spPr/>
    </dgm:pt>
    <dgm:pt modelId="{16040F84-D9A6-0B48-A02E-B2A4AFC51562}" type="pres">
      <dgm:prSet presAssocID="{54FBDBE8-9318-4573-8C4F-8938121D1F28}" presName="thickLine" presStyleLbl="alignNode1" presStyleIdx="3" presStyleCnt="8"/>
      <dgm:spPr/>
    </dgm:pt>
    <dgm:pt modelId="{9468B0CA-155D-034C-BFC8-9B0CD709B459}" type="pres">
      <dgm:prSet presAssocID="{54FBDBE8-9318-4573-8C4F-8938121D1F28}" presName="horz1" presStyleCnt="0"/>
      <dgm:spPr/>
    </dgm:pt>
    <dgm:pt modelId="{E388BF74-5020-F54C-BD35-1D29B2FE5564}" type="pres">
      <dgm:prSet presAssocID="{54FBDBE8-9318-4573-8C4F-8938121D1F28}" presName="tx1" presStyleLbl="revTx" presStyleIdx="3" presStyleCnt="8"/>
      <dgm:spPr/>
    </dgm:pt>
    <dgm:pt modelId="{9B15B823-4000-7342-863D-D8C2E1C4272B}" type="pres">
      <dgm:prSet presAssocID="{54FBDBE8-9318-4573-8C4F-8938121D1F28}" presName="vert1" presStyleCnt="0"/>
      <dgm:spPr/>
    </dgm:pt>
    <dgm:pt modelId="{C388F5A7-D701-5247-B457-3C96ABCCED1D}" type="pres">
      <dgm:prSet presAssocID="{C2FF064F-A156-4722-92AC-89FF36B06CBE}" presName="thickLine" presStyleLbl="alignNode1" presStyleIdx="4" presStyleCnt="8"/>
      <dgm:spPr/>
    </dgm:pt>
    <dgm:pt modelId="{21F756A2-49CA-B14A-B89F-82639642E9EF}" type="pres">
      <dgm:prSet presAssocID="{C2FF064F-A156-4722-92AC-89FF36B06CBE}" presName="horz1" presStyleCnt="0"/>
      <dgm:spPr/>
    </dgm:pt>
    <dgm:pt modelId="{CC9FBC18-EA85-C246-A82C-BD4AEFC73F42}" type="pres">
      <dgm:prSet presAssocID="{C2FF064F-A156-4722-92AC-89FF36B06CBE}" presName="tx1" presStyleLbl="revTx" presStyleIdx="4" presStyleCnt="8"/>
      <dgm:spPr/>
    </dgm:pt>
    <dgm:pt modelId="{911B3962-34A7-AF44-AB53-F63785CEAF45}" type="pres">
      <dgm:prSet presAssocID="{C2FF064F-A156-4722-92AC-89FF36B06CBE}" presName="vert1" presStyleCnt="0"/>
      <dgm:spPr/>
    </dgm:pt>
    <dgm:pt modelId="{ADAE5F12-6919-0748-AE30-3AC79F6E5940}" type="pres">
      <dgm:prSet presAssocID="{57F7EA91-7284-49F8-B5BE-BDAD6B387D37}" presName="thickLine" presStyleLbl="alignNode1" presStyleIdx="5" presStyleCnt="8"/>
      <dgm:spPr/>
    </dgm:pt>
    <dgm:pt modelId="{5A591767-F385-C143-8820-B4BDF3D76F86}" type="pres">
      <dgm:prSet presAssocID="{57F7EA91-7284-49F8-B5BE-BDAD6B387D37}" presName="horz1" presStyleCnt="0"/>
      <dgm:spPr/>
    </dgm:pt>
    <dgm:pt modelId="{DF97C199-907D-7D4D-B173-7282558B8E6E}" type="pres">
      <dgm:prSet presAssocID="{57F7EA91-7284-49F8-B5BE-BDAD6B387D37}" presName="tx1" presStyleLbl="revTx" presStyleIdx="5" presStyleCnt="8"/>
      <dgm:spPr/>
    </dgm:pt>
    <dgm:pt modelId="{73758338-861F-D84F-8C43-E6DF163A3387}" type="pres">
      <dgm:prSet presAssocID="{57F7EA91-7284-49F8-B5BE-BDAD6B387D37}" presName="vert1" presStyleCnt="0"/>
      <dgm:spPr/>
    </dgm:pt>
    <dgm:pt modelId="{1736D60D-9C39-9D4F-9CB6-B2D4E356E729}" type="pres">
      <dgm:prSet presAssocID="{BF588179-5867-48D7-BEAE-DBC93D1132EA}" presName="thickLine" presStyleLbl="alignNode1" presStyleIdx="6" presStyleCnt="8"/>
      <dgm:spPr/>
    </dgm:pt>
    <dgm:pt modelId="{6ED3F866-B18F-FE4E-A6AB-614C2A6FAABA}" type="pres">
      <dgm:prSet presAssocID="{BF588179-5867-48D7-BEAE-DBC93D1132EA}" presName="horz1" presStyleCnt="0"/>
      <dgm:spPr/>
    </dgm:pt>
    <dgm:pt modelId="{BD4E5F4E-ED10-B449-8A5E-70048C33A509}" type="pres">
      <dgm:prSet presAssocID="{BF588179-5867-48D7-BEAE-DBC93D1132EA}" presName="tx1" presStyleLbl="revTx" presStyleIdx="6" presStyleCnt="8"/>
      <dgm:spPr/>
    </dgm:pt>
    <dgm:pt modelId="{09022EE1-510A-8240-A60D-754D1AB80270}" type="pres">
      <dgm:prSet presAssocID="{BF588179-5867-48D7-BEAE-DBC93D1132EA}" presName="vert1" presStyleCnt="0"/>
      <dgm:spPr/>
    </dgm:pt>
    <dgm:pt modelId="{46BD15C1-65DB-8549-9605-6E24DE51FFB6}" type="pres">
      <dgm:prSet presAssocID="{37B89DC2-EF20-44E9-A837-29C53AAD24A7}" presName="thickLine" presStyleLbl="alignNode1" presStyleIdx="7" presStyleCnt="8"/>
      <dgm:spPr/>
    </dgm:pt>
    <dgm:pt modelId="{61B24FC8-0CA2-3F4D-B66C-E10144A7FAF2}" type="pres">
      <dgm:prSet presAssocID="{37B89DC2-EF20-44E9-A837-29C53AAD24A7}" presName="horz1" presStyleCnt="0"/>
      <dgm:spPr/>
    </dgm:pt>
    <dgm:pt modelId="{5A4C62EF-38E0-8D43-8BA2-C2D0471E2BE7}" type="pres">
      <dgm:prSet presAssocID="{37B89DC2-EF20-44E9-A837-29C53AAD24A7}" presName="tx1" presStyleLbl="revTx" presStyleIdx="7" presStyleCnt="8"/>
      <dgm:spPr/>
    </dgm:pt>
    <dgm:pt modelId="{FC3D896B-51A7-7742-9AF3-324037030796}" type="pres">
      <dgm:prSet presAssocID="{37B89DC2-EF20-44E9-A837-29C53AAD24A7}" presName="vert1" presStyleCnt="0"/>
      <dgm:spPr/>
    </dgm:pt>
  </dgm:ptLst>
  <dgm:cxnLst>
    <dgm:cxn modelId="{30043011-437A-44E2-B325-2863424FD651}" srcId="{7D3BF549-1095-4B21-A19E-E8B4AAB2A4E6}" destId="{74B41B62-9C69-4036-BF0B-716DAB318566}" srcOrd="0" destOrd="0" parTransId="{5CA3013A-6F3D-46BA-8724-5102F9B982F1}" sibTransId="{EEB34449-0048-4037-821A-285F12E08952}"/>
    <dgm:cxn modelId="{08DD4E2F-F6D6-A941-9045-BB3A1BC323AE}" type="presOf" srcId="{7D3BF549-1095-4B21-A19E-E8B4AAB2A4E6}" destId="{18A81F1D-45D1-6D4B-88DE-2E609F994C4D}" srcOrd="0" destOrd="0" presId="urn:microsoft.com/office/officeart/2008/layout/LinedList"/>
    <dgm:cxn modelId="{71F74532-7B0A-5A4C-8302-C60169832B6D}" type="presOf" srcId="{C2FF064F-A156-4722-92AC-89FF36B06CBE}" destId="{CC9FBC18-EA85-C246-A82C-BD4AEFC73F42}" srcOrd="0" destOrd="0" presId="urn:microsoft.com/office/officeart/2008/layout/LinedList"/>
    <dgm:cxn modelId="{D48B2942-4F95-8145-94EE-FF4528B6500E}" type="presOf" srcId="{8AB60EAB-2C75-475A-8CB7-0722354EAB39}" destId="{73A99F5E-9863-6B41-9E54-1A5B3B77BAA2}" srcOrd="0" destOrd="0" presId="urn:microsoft.com/office/officeart/2008/layout/LinedList"/>
    <dgm:cxn modelId="{37673F58-ED50-6043-AA40-F51FAAC0C1DD}" type="presOf" srcId="{9747425B-2777-4B19-8904-C9F02D6605EA}" destId="{F401F51F-91D9-154A-AA90-D7BFFBA3BE1D}" srcOrd="0" destOrd="0" presId="urn:microsoft.com/office/officeart/2008/layout/LinedList"/>
    <dgm:cxn modelId="{E3309259-1988-43B4-9C47-8B188F19D1A7}" srcId="{7D3BF549-1095-4B21-A19E-E8B4AAB2A4E6}" destId="{C2FF064F-A156-4722-92AC-89FF36B06CBE}" srcOrd="4" destOrd="0" parTransId="{29084B4C-7CE8-4659-9D58-6FF12F2037D2}" sibTransId="{E6A110B0-6B6F-4215-BCB4-6583EB093960}"/>
    <dgm:cxn modelId="{CD833860-5880-614F-9277-44C19A49C89E}" type="presOf" srcId="{54FBDBE8-9318-4573-8C4F-8938121D1F28}" destId="{E388BF74-5020-F54C-BD35-1D29B2FE5564}" srcOrd="0" destOrd="0" presId="urn:microsoft.com/office/officeart/2008/layout/LinedList"/>
    <dgm:cxn modelId="{CEC3B370-FEFD-944F-AACB-CB89C0A8D52E}" type="presOf" srcId="{37B89DC2-EF20-44E9-A837-29C53AAD24A7}" destId="{5A4C62EF-38E0-8D43-8BA2-C2D0471E2BE7}" srcOrd="0" destOrd="0" presId="urn:microsoft.com/office/officeart/2008/layout/LinedList"/>
    <dgm:cxn modelId="{BF5C5C7C-0E64-40A3-98CA-8898FFCDD859}" srcId="{7D3BF549-1095-4B21-A19E-E8B4AAB2A4E6}" destId="{BF588179-5867-48D7-BEAE-DBC93D1132EA}" srcOrd="6" destOrd="0" parTransId="{4AFBBB7D-CDA9-4E71-8DBE-6E2AE4591D23}" sibTransId="{FF0D9D18-D6C7-4773-A698-BF5BA88C243E}"/>
    <dgm:cxn modelId="{A1A23982-1391-4616-8A6A-16C66D223EAA}" srcId="{7D3BF549-1095-4B21-A19E-E8B4AAB2A4E6}" destId="{57F7EA91-7284-49F8-B5BE-BDAD6B387D37}" srcOrd="5" destOrd="0" parTransId="{836FCEDC-7173-4687-BBEB-4B70A3B001C3}" sibTransId="{9612A311-6F00-4958-8FBD-0693B71AC09D}"/>
    <dgm:cxn modelId="{D558F090-7759-144C-A74A-78055A24B308}" type="presOf" srcId="{57F7EA91-7284-49F8-B5BE-BDAD6B387D37}" destId="{DF97C199-907D-7D4D-B173-7282558B8E6E}" srcOrd="0" destOrd="0" presId="urn:microsoft.com/office/officeart/2008/layout/LinedList"/>
    <dgm:cxn modelId="{DDCCDC9A-07CE-2841-92A8-4A5D6E41546F}" type="presOf" srcId="{BF588179-5867-48D7-BEAE-DBC93D1132EA}" destId="{BD4E5F4E-ED10-B449-8A5E-70048C33A509}" srcOrd="0" destOrd="0" presId="urn:microsoft.com/office/officeart/2008/layout/LinedList"/>
    <dgm:cxn modelId="{788569A3-6636-400E-A955-619B3769C50F}" srcId="{7D3BF549-1095-4B21-A19E-E8B4AAB2A4E6}" destId="{8AB60EAB-2C75-475A-8CB7-0722354EAB39}" srcOrd="2" destOrd="0" parTransId="{D92DE3D5-6302-4256-B532-C47097E96566}" sibTransId="{F8E4C854-B60E-4B04-A700-284076522D53}"/>
    <dgm:cxn modelId="{68ECE4C7-0617-450E-ABF0-FC629D556ECE}" srcId="{7D3BF549-1095-4B21-A19E-E8B4AAB2A4E6}" destId="{9747425B-2777-4B19-8904-C9F02D6605EA}" srcOrd="1" destOrd="0" parTransId="{F8A957EC-DF51-47E2-BFDC-AB4E57AA57DF}" sibTransId="{C3E6B623-12A6-444F-BAC2-758A60FE0421}"/>
    <dgm:cxn modelId="{AF06CCD2-E245-4F74-B54B-B0F63F0ED477}" srcId="{7D3BF549-1095-4B21-A19E-E8B4AAB2A4E6}" destId="{54FBDBE8-9318-4573-8C4F-8938121D1F28}" srcOrd="3" destOrd="0" parTransId="{1C5341C9-3B65-4C39-8228-3995325B8469}" sibTransId="{2EB55D20-22C8-432F-BA3B-00C4E1E95DFB}"/>
    <dgm:cxn modelId="{3A91D1DA-0A54-4D35-910A-E8FD164270A5}" srcId="{7D3BF549-1095-4B21-A19E-E8B4AAB2A4E6}" destId="{37B89DC2-EF20-44E9-A837-29C53AAD24A7}" srcOrd="7" destOrd="0" parTransId="{7E8DC7F5-EE99-4DA2-97B6-437846CDDF70}" sibTransId="{65152E5A-5354-4251-98C3-1380D3799585}"/>
    <dgm:cxn modelId="{F84199FD-8DB5-C84F-AD71-788B0CF634D4}" type="presOf" srcId="{74B41B62-9C69-4036-BF0B-716DAB318566}" destId="{ACE019F2-5685-3F43-A8C8-0116AD720DF3}" srcOrd="0" destOrd="0" presId="urn:microsoft.com/office/officeart/2008/layout/LinedList"/>
    <dgm:cxn modelId="{5EDEFCE2-FAAA-9C4C-A5C7-AF88A53F3521}" type="presParOf" srcId="{18A81F1D-45D1-6D4B-88DE-2E609F994C4D}" destId="{AEBF5205-1B4C-554C-8A5A-B385537A1D66}" srcOrd="0" destOrd="0" presId="urn:microsoft.com/office/officeart/2008/layout/LinedList"/>
    <dgm:cxn modelId="{007AD545-4239-D243-9729-82BE7F252388}" type="presParOf" srcId="{18A81F1D-45D1-6D4B-88DE-2E609F994C4D}" destId="{EF0D966F-D6A7-A449-BEC7-C731218F16C4}" srcOrd="1" destOrd="0" presId="urn:microsoft.com/office/officeart/2008/layout/LinedList"/>
    <dgm:cxn modelId="{D8DB38DA-6AD3-DF42-8DB2-2E6B0084118E}" type="presParOf" srcId="{EF0D966F-D6A7-A449-BEC7-C731218F16C4}" destId="{ACE019F2-5685-3F43-A8C8-0116AD720DF3}" srcOrd="0" destOrd="0" presId="urn:microsoft.com/office/officeart/2008/layout/LinedList"/>
    <dgm:cxn modelId="{F11E5A1E-FE94-014B-8342-26A4E5E61BE0}" type="presParOf" srcId="{EF0D966F-D6A7-A449-BEC7-C731218F16C4}" destId="{20AFA204-D804-D040-AF5D-FB6E0661454A}" srcOrd="1" destOrd="0" presId="urn:microsoft.com/office/officeart/2008/layout/LinedList"/>
    <dgm:cxn modelId="{517721E7-A929-8D40-94B2-98F3213061F5}" type="presParOf" srcId="{18A81F1D-45D1-6D4B-88DE-2E609F994C4D}" destId="{681976CF-0B2A-3C4A-B2D2-FCFD21E30B37}" srcOrd="2" destOrd="0" presId="urn:microsoft.com/office/officeart/2008/layout/LinedList"/>
    <dgm:cxn modelId="{BEF8196C-55A6-D249-9416-E20E1E61C9E0}" type="presParOf" srcId="{18A81F1D-45D1-6D4B-88DE-2E609F994C4D}" destId="{8815049A-A36A-9845-B047-A9D75F31F843}" srcOrd="3" destOrd="0" presId="urn:microsoft.com/office/officeart/2008/layout/LinedList"/>
    <dgm:cxn modelId="{9A171B42-9179-334E-B598-A0BA5D2F6708}" type="presParOf" srcId="{8815049A-A36A-9845-B047-A9D75F31F843}" destId="{F401F51F-91D9-154A-AA90-D7BFFBA3BE1D}" srcOrd="0" destOrd="0" presId="urn:microsoft.com/office/officeart/2008/layout/LinedList"/>
    <dgm:cxn modelId="{0341107F-4545-744F-989F-F3E6021AB800}" type="presParOf" srcId="{8815049A-A36A-9845-B047-A9D75F31F843}" destId="{CFF1E684-41D6-FE42-B54B-89CC598D9ECE}" srcOrd="1" destOrd="0" presId="urn:microsoft.com/office/officeart/2008/layout/LinedList"/>
    <dgm:cxn modelId="{35DF58DB-29AC-244F-B199-83C9C7688201}" type="presParOf" srcId="{18A81F1D-45D1-6D4B-88DE-2E609F994C4D}" destId="{6C62FE5E-6511-344C-B287-5A284016218C}" srcOrd="4" destOrd="0" presId="urn:microsoft.com/office/officeart/2008/layout/LinedList"/>
    <dgm:cxn modelId="{BB89A3E7-AEEA-9B4A-B385-14298E2A512A}" type="presParOf" srcId="{18A81F1D-45D1-6D4B-88DE-2E609F994C4D}" destId="{DDE6FF41-D92A-4A4B-8123-C83346D2AAD4}" srcOrd="5" destOrd="0" presId="urn:microsoft.com/office/officeart/2008/layout/LinedList"/>
    <dgm:cxn modelId="{933B01F4-F4C9-7343-941C-EA7729F106CB}" type="presParOf" srcId="{DDE6FF41-D92A-4A4B-8123-C83346D2AAD4}" destId="{73A99F5E-9863-6B41-9E54-1A5B3B77BAA2}" srcOrd="0" destOrd="0" presId="urn:microsoft.com/office/officeart/2008/layout/LinedList"/>
    <dgm:cxn modelId="{F44B2254-3CCE-624E-892F-BD5774611F31}" type="presParOf" srcId="{DDE6FF41-D92A-4A4B-8123-C83346D2AAD4}" destId="{555CBEE1-739E-D849-8DCA-21F0C2B252A4}" srcOrd="1" destOrd="0" presId="urn:microsoft.com/office/officeart/2008/layout/LinedList"/>
    <dgm:cxn modelId="{8CE63518-568A-4845-9C42-44432078CB79}" type="presParOf" srcId="{18A81F1D-45D1-6D4B-88DE-2E609F994C4D}" destId="{16040F84-D9A6-0B48-A02E-B2A4AFC51562}" srcOrd="6" destOrd="0" presId="urn:microsoft.com/office/officeart/2008/layout/LinedList"/>
    <dgm:cxn modelId="{99CBE52C-D511-6746-99A3-14A0609AFB8B}" type="presParOf" srcId="{18A81F1D-45D1-6D4B-88DE-2E609F994C4D}" destId="{9468B0CA-155D-034C-BFC8-9B0CD709B459}" srcOrd="7" destOrd="0" presId="urn:microsoft.com/office/officeart/2008/layout/LinedList"/>
    <dgm:cxn modelId="{2887FC08-3F24-8347-A04F-D4AB45B88050}" type="presParOf" srcId="{9468B0CA-155D-034C-BFC8-9B0CD709B459}" destId="{E388BF74-5020-F54C-BD35-1D29B2FE5564}" srcOrd="0" destOrd="0" presId="urn:microsoft.com/office/officeart/2008/layout/LinedList"/>
    <dgm:cxn modelId="{DCDD6FCE-5449-BC4F-A8C2-F06839F69F5C}" type="presParOf" srcId="{9468B0CA-155D-034C-BFC8-9B0CD709B459}" destId="{9B15B823-4000-7342-863D-D8C2E1C4272B}" srcOrd="1" destOrd="0" presId="urn:microsoft.com/office/officeart/2008/layout/LinedList"/>
    <dgm:cxn modelId="{46ED0E84-053C-5D4B-A649-61A61D75B654}" type="presParOf" srcId="{18A81F1D-45D1-6D4B-88DE-2E609F994C4D}" destId="{C388F5A7-D701-5247-B457-3C96ABCCED1D}" srcOrd="8" destOrd="0" presId="urn:microsoft.com/office/officeart/2008/layout/LinedList"/>
    <dgm:cxn modelId="{A1CFD4B1-2F6D-CF43-937D-D00A61F0A12F}" type="presParOf" srcId="{18A81F1D-45D1-6D4B-88DE-2E609F994C4D}" destId="{21F756A2-49CA-B14A-B89F-82639642E9EF}" srcOrd="9" destOrd="0" presId="urn:microsoft.com/office/officeart/2008/layout/LinedList"/>
    <dgm:cxn modelId="{00A085DE-BE0C-6A4C-AB4B-0B0E2B6BCD2B}" type="presParOf" srcId="{21F756A2-49CA-B14A-B89F-82639642E9EF}" destId="{CC9FBC18-EA85-C246-A82C-BD4AEFC73F42}" srcOrd="0" destOrd="0" presId="urn:microsoft.com/office/officeart/2008/layout/LinedList"/>
    <dgm:cxn modelId="{7C843BBC-C180-5F43-97F3-E40272EE1671}" type="presParOf" srcId="{21F756A2-49CA-B14A-B89F-82639642E9EF}" destId="{911B3962-34A7-AF44-AB53-F63785CEAF45}" srcOrd="1" destOrd="0" presId="urn:microsoft.com/office/officeart/2008/layout/LinedList"/>
    <dgm:cxn modelId="{36DDD540-FA26-DF40-82F2-1DD0A2B41062}" type="presParOf" srcId="{18A81F1D-45D1-6D4B-88DE-2E609F994C4D}" destId="{ADAE5F12-6919-0748-AE30-3AC79F6E5940}" srcOrd="10" destOrd="0" presId="urn:microsoft.com/office/officeart/2008/layout/LinedList"/>
    <dgm:cxn modelId="{F038262E-68F2-6B46-BA48-03FDE7C92D2E}" type="presParOf" srcId="{18A81F1D-45D1-6D4B-88DE-2E609F994C4D}" destId="{5A591767-F385-C143-8820-B4BDF3D76F86}" srcOrd="11" destOrd="0" presId="urn:microsoft.com/office/officeart/2008/layout/LinedList"/>
    <dgm:cxn modelId="{B7D496C7-377B-E041-A368-B8C9FBE9CE8E}" type="presParOf" srcId="{5A591767-F385-C143-8820-B4BDF3D76F86}" destId="{DF97C199-907D-7D4D-B173-7282558B8E6E}" srcOrd="0" destOrd="0" presId="urn:microsoft.com/office/officeart/2008/layout/LinedList"/>
    <dgm:cxn modelId="{55425D93-CC5F-0946-B082-B29A881B8481}" type="presParOf" srcId="{5A591767-F385-C143-8820-B4BDF3D76F86}" destId="{73758338-861F-D84F-8C43-E6DF163A3387}" srcOrd="1" destOrd="0" presId="urn:microsoft.com/office/officeart/2008/layout/LinedList"/>
    <dgm:cxn modelId="{65583FEF-4576-7B4E-B8A0-65C96AC079FF}" type="presParOf" srcId="{18A81F1D-45D1-6D4B-88DE-2E609F994C4D}" destId="{1736D60D-9C39-9D4F-9CB6-B2D4E356E729}" srcOrd="12" destOrd="0" presId="urn:microsoft.com/office/officeart/2008/layout/LinedList"/>
    <dgm:cxn modelId="{FE423669-57A8-5841-AD93-4B5222DC440E}" type="presParOf" srcId="{18A81F1D-45D1-6D4B-88DE-2E609F994C4D}" destId="{6ED3F866-B18F-FE4E-A6AB-614C2A6FAABA}" srcOrd="13" destOrd="0" presId="urn:microsoft.com/office/officeart/2008/layout/LinedList"/>
    <dgm:cxn modelId="{4B0DC482-B061-E849-ACF7-F881D526480C}" type="presParOf" srcId="{6ED3F866-B18F-FE4E-A6AB-614C2A6FAABA}" destId="{BD4E5F4E-ED10-B449-8A5E-70048C33A509}" srcOrd="0" destOrd="0" presId="urn:microsoft.com/office/officeart/2008/layout/LinedList"/>
    <dgm:cxn modelId="{01D001D7-D183-D041-8655-0B644A754478}" type="presParOf" srcId="{6ED3F866-B18F-FE4E-A6AB-614C2A6FAABA}" destId="{09022EE1-510A-8240-A60D-754D1AB80270}" srcOrd="1" destOrd="0" presId="urn:microsoft.com/office/officeart/2008/layout/LinedList"/>
    <dgm:cxn modelId="{6303CFF5-53E9-A648-87D1-628F31E89C7B}" type="presParOf" srcId="{18A81F1D-45D1-6D4B-88DE-2E609F994C4D}" destId="{46BD15C1-65DB-8549-9605-6E24DE51FFB6}" srcOrd="14" destOrd="0" presId="urn:microsoft.com/office/officeart/2008/layout/LinedList"/>
    <dgm:cxn modelId="{F5B2B5BC-4561-B644-86B5-2FDCBBDCB166}" type="presParOf" srcId="{18A81F1D-45D1-6D4B-88DE-2E609F994C4D}" destId="{61B24FC8-0CA2-3F4D-B66C-E10144A7FAF2}" srcOrd="15" destOrd="0" presId="urn:microsoft.com/office/officeart/2008/layout/LinedList"/>
    <dgm:cxn modelId="{DBA26B7C-1FDD-3E44-B819-CC27C2D3EA2A}" type="presParOf" srcId="{61B24FC8-0CA2-3F4D-B66C-E10144A7FAF2}" destId="{5A4C62EF-38E0-8D43-8BA2-C2D0471E2BE7}" srcOrd="0" destOrd="0" presId="urn:microsoft.com/office/officeart/2008/layout/LinedList"/>
    <dgm:cxn modelId="{2CFC9A3E-6A63-8F42-9449-EE9B17C0FF7B}" type="presParOf" srcId="{61B24FC8-0CA2-3F4D-B66C-E10144A7FAF2}" destId="{FC3D896B-51A7-7742-9AF3-3240370307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8634C6-8F96-43EE-81E6-9575A5471A5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6AE619-5854-4575-B57D-BFDE9FACBD81}">
      <dgm:prSet/>
      <dgm:spPr/>
      <dgm:t>
        <a:bodyPr/>
        <a:lstStyle/>
        <a:p>
          <a:r>
            <a:rPr lang="de-DE" dirty="0">
              <a:solidFill>
                <a:srgbClr val="FF0000"/>
              </a:solidFill>
            </a:rPr>
            <a:t>Problem:</a:t>
          </a:r>
        </a:p>
        <a:p>
          <a:pPr>
            <a:buFont typeface="Arial" panose="020B0604020202020204" pitchFamily="34" charset="0"/>
            <a:buChar char="•"/>
          </a:pPr>
          <a:r>
            <a:rPr lang="de-DE" dirty="0"/>
            <a:t>Viele Interrupts während der Arbeit</a:t>
          </a:r>
        </a:p>
        <a:p>
          <a:pPr>
            <a:buFont typeface="Arial" panose="020B0604020202020204" pitchFamily="34" charset="0"/>
            <a:buChar char="•"/>
          </a:pPr>
          <a:endParaRPr lang="de-DE" dirty="0"/>
        </a:p>
        <a:p>
          <a:pPr>
            <a:buFont typeface="Arial" panose="020B0604020202020204" pitchFamily="34" charset="0"/>
            <a:buChar char="•"/>
          </a:pPr>
          <a:r>
            <a:rPr lang="de-DE" dirty="0"/>
            <a:t>Keine Kontrolle über effektiv benötigte Zeit pro Aufgabe</a:t>
          </a:r>
          <a:endParaRPr lang="de-DE" noProof="0" dirty="0"/>
        </a:p>
      </dgm:t>
    </dgm:pt>
    <dgm:pt modelId="{FD950891-8A49-46EC-8FBB-0258466FB628}" type="parTrans" cxnId="{EEFF0D77-0702-486E-8FB6-E516541452F1}">
      <dgm:prSet/>
      <dgm:spPr/>
      <dgm:t>
        <a:bodyPr/>
        <a:lstStyle/>
        <a:p>
          <a:endParaRPr lang="en-US"/>
        </a:p>
      </dgm:t>
    </dgm:pt>
    <dgm:pt modelId="{E2B63903-F5EA-45B6-99EB-3F168E9124E9}" type="sibTrans" cxnId="{EEFF0D77-0702-486E-8FB6-E516541452F1}">
      <dgm:prSet/>
      <dgm:spPr/>
      <dgm:t>
        <a:bodyPr/>
        <a:lstStyle/>
        <a:p>
          <a:endParaRPr lang="en-US"/>
        </a:p>
      </dgm:t>
    </dgm:pt>
    <dgm:pt modelId="{BE11FC01-6066-784C-8522-1ADFA9CF3C6F}">
      <dgm:prSet/>
      <dgm:spPr/>
      <dgm:t>
        <a:bodyPr/>
        <a:lstStyle/>
        <a:p>
          <a:r>
            <a:rPr lang="de-CH" dirty="0">
              <a:solidFill>
                <a:srgbClr val="00B050"/>
              </a:solidFill>
            </a:rPr>
            <a:t>Lösung:</a:t>
          </a:r>
        </a:p>
        <a:p>
          <a:pPr>
            <a:buFont typeface="Arial" panose="020B0604020202020204" pitchFamily="34" charset="0"/>
            <a:buChar char="•"/>
          </a:pPr>
          <a:r>
            <a:rPr lang="de-CH" dirty="0"/>
            <a:t>App mit Widget um einfaches Tracken zu ermöglichen ohne grossen Aufwand</a:t>
          </a:r>
        </a:p>
        <a:p>
          <a:pPr>
            <a:buFont typeface="Arial" panose="020B0604020202020204" pitchFamily="34" charset="0"/>
            <a:buChar char="•"/>
          </a:pPr>
          <a:endParaRPr lang="de-CH" dirty="0"/>
        </a:p>
        <a:p>
          <a:pPr>
            <a:buFont typeface="Arial" panose="020B0604020202020204" pitchFamily="34" charset="0"/>
            <a:buChar char="•"/>
          </a:pPr>
          <a:r>
            <a:rPr lang="de-CH" dirty="0"/>
            <a:t>Auswertung auf Task / Projekt per PDF bzw. Format für dritt Programm</a:t>
          </a:r>
          <a:endParaRPr lang="de-DE" noProof="0" dirty="0"/>
        </a:p>
      </dgm:t>
    </dgm:pt>
    <dgm:pt modelId="{A740BEC0-EC6A-B649-B1A2-0F0AFEC9ACA1}" type="parTrans" cxnId="{17EBD46C-5FC0-8748-A79F-121CCE779A67}">
      <dgm:prSet/>
      <dgm:spPr/>
      <dgm:t>
        <a:bodyPr/>
        <a:lstStyle/>
        <a:p>
          <a:endParaRPr lang="en-GB"/>
        </a:p>
      </dgm:t>
    </dgm:pt>
    <dgm:pt modelId="{EC8D8FFA-7E4F-EE4E-85FB-5DBB3656B50E}" type="sibTrans" cxnId="{17EBD46C-5FC0-8748-A79F-121CCE779A67}">
      <dgm:prSet/>
      <dgm:spPr/>
      <dgm:t>
        <a:bodyPr/>
        <a:lstStyle/>
        <a:p>
          <a:endParaRPr lang="en-GB"/>
        </a:p>
      </dgm:t>
    </dgm:pt>
    <dgm:pt modelId="{0523E5DD-43E1-284A-B163-2636DC9BA951}" type="pres">
      <dgm:prSet presAssocID="{A38634C6-8F96-43EE-81E6-9575A5471A5A}" presName="vert0" presStyleCnt="0">
        <dgm:presLayoutVars>
          <dgm:dir/>
          <dgm:animOne val="branch"/>
          <dgm:animLvl val="lvl"/>
        </dgm:presLayoutVars>
      </dgm:prSet>
      <dgm:spPr/>
    </dgm:pt>
    <dgm:pt modelId="{6B734CE6-42A4-DD41-A9ED-38C26AD7C20D}" type="pres">
      <dgm:prSet presAssocID="{3D6AE619-5854-4575-B57D-BFDE9FACBD81}" presName="thickLine" presStyleLbl="alignNode1" presStyleIdx="0" presStyleCnt="2"/>
      <dgm:spPr/>
    </dgm:pt>
    <dgm:pt modelId="{F8D0D6C0-B62E-4244-892E-C9DA230EC2E6}" type="pres">
      <dgm:prSet presAssocID="{3D6AE619-5854-4575-B57D-BFDE9FACBD81}" presName="horz1" presStyleCnt="0"/>
      <dgm:spPr/>
    </dgm:pt>
    <dgm:pt modelId="{17A1CEEB-32F1-EA47-995F-2BDE441D5840}" type="pres">
      <dgm:prSet presAssocID="{3D6AE619-5854-4575-B57D-BFDE9FACBD81}" presName="tx1" presStyleLbl="revTx" presStyleIdx="0" presStyleCnt="2"/>
      <dgm:spPr/>
    </dgm:pt>
    <dgm:pt modelId="{10D3B9C2-5E6A-6947-8451-A87E4A1C8BD5}" type="pres">
      <dgm:prSet presAssocID="{3D6AE619-5854-4575-B57D-BFDE9FACBD81}" presName="vert1" presStyleCnt="0"/>
      <dgm:spPr/>
    </dgm:pt>
    <dgm:pt modelId="{9BE85A3C-3790-2E4F-A373-155DA041203E}" type="pres">
      <dgm:prSet presAssocID="{BE11FC01-6066-784C-8522-1ADFA9CF3C6F}" presName="thickLine" presStyleLbl="alignNode1" presStyleIdx="1" presStyleCnt="2"/>
      <dgm:spPr/>
    </dgm:pt>
    <dgm:pt modelId="{BE2BA076-C7E6-1940-A11A-F814F8BD892B}" type="pres">
      <dgm:prSet presAssocID="{BE11FC01-6066-784C-8522-1ADFA9CF3C6F}" presName="horz1" presStyleCnt="0"/>
      <dgm:spPr/>
    </dgm:pt>
    <dgm:pt modelId="{E7801C30-7DBA-3048-BFEB-4EB86E8A3461}" type="pres">
      <dgm:prSet presAssocID="{BE11FC01-6066-784C-8522-1ADFA9CF3C6F}" presName="tx1" presStyleLbl="revTx" presStyleIdx="1" presStyleCnt="2"/>
      <dgm:spPr/>
    </dgm:pt>
    <dgm:pt modelId="{F3BC9E93-25C6-B045-B263-E62D5E218A88}" type="pres">
      <dgm:prSet presAssocID="{BE11FC01-6066-784C-8522-1ADFA9CF3C6F}" presName="vert1" presStyleCnt="0"/>
      <dgm:spPr/>
    </dgm:pt>
  </dgm:ptLst>
  <dgm:cxnLst>
    <dgm:cxn modelId="{A9D6514A-7E20-514D-AA41-77E9A45D70C8}" type="presOf" srcId="{BE11FC01-6066-784C-8522-1ADFA9CF3C6F}" destId="{E7801C30-7DBA-3048-BFEB-4EB86E8A3461}" srcOrd="0" destOrd="0" presId="urn:microsoft.com/office/officeart/2008/layout/LinedList"/>
    <dgm:cxn modelId="{17EBD46C-5FC0-8748-A79F-121CCE779A67}" srcId="{A38634C6-8F96-43EE-81E6-9575A5471A5A}" destId="{BE11FC01-6066-784C-8522-1ADFA9CF3C6F}" srcOrd="1" destOrd="0" parTransId="{A740BEC0-EC6A-B649-B1A2-0F0AFEC9ACA1}" sibTransId="{EC8D8FFA-7E4F-EE4E-85FB-5DBB3656B50E}"/>
    <dgm:cxn modelId="{EEFF0D77-0702-486E-8FB6-E516541452F1}" srcId="{A38634C6-8F96-43EE-81E6-9575A5471A5A}" destId="{3D6AE619-5854-4575-B57D-BFDE9FACBD81}" srcOrd="0" destOrd="0" parTransId="{FD950891-8A49-46EC-8FBB-0258466FB628}" sibTransId="{E2B63903-F5EA-45B6-99EB-3F168E9124E9}"/>
    <dgm:cxn modelId="{72EBC6B3-52AB-8C4B-A501-99DE98BD2FB9}" type="presOf" srcId="{A38634C6-8F96-43EE-81E6-9575A5471A5A}" destId="{0523E5DD-43E1-284A-B163-2636DC9BA951}" srcOrd="0" destOrd="0" presId="urn:microsoft.com/office/officeart/2008/layout/LinedList"/>
    <dgm:cxn modelId="{637008EC-43C5-1B4F-B16F-BDA6244CA94A}" type="presOf" srcId="{3D6AE619-5854-4575-B57D-BFDE9FACBD81}" destId="{17A1CEEB-32F1-EA47-995F-2BDE441D5840}" srcOrd="0" destOrd="0" presId="urn:microsoft.com/office/officeart/2008/layout/LinedList"/>
    <dgm:cxn modelId="{D56BB11E-6A8A-2843-AD24-7241427ED879}" type="presParOf" srcId="{0523E5DD-43E1-284A-B163-2636DC9BA951}" destId="{6B734CE6-42A4-DD41-A9ED-38C26AD7C20D}" srcOrd="0" destOrd="0" presId="urn:microsoft.com/office/officeart/2008/layout/LinedList"/>
    <dgm:cxn modelId="{94E974B3-BEDF-774F-AD60-9C53130AD276}" type="presParOf" srcId="{0523E5DD-43E1-284A-B163-2636DC9BA951}" destId="{F8D0D6C0-B62E-4244-892E-C9DA230EC2E6}" srcOrd="1" destOrd="0" presId="urn:microsoft.com/office/officeart/2008/layout/LinedList"/>
    <dgm:cxn modelId="{D08173C5-64AC-B142-959F-0663263A8995}" type="presParOf" srcId="{F8D0D6C0-B62E-4244-892E-C9DA230EC2E6}" destId="{17A1CEEB-32F1-EA47-995F-2BDE441D5840}" srcOrd="0" destOrd="0" presId="urn:microsoft.com/office/officeart/2008/layout/LinedList"/>
    <dgm:cxn modelId="{8102966B-43BC-9142-9210-A1DBBE0B205B}" type="presParOf" srcId="{F8D0D6C0-B62E-4244-892E-C9DA230EC2E6}" destId="{10D3B9C2-5E6A-6947-8451-A87E4A1C8BD5}" srcOrd="1" destOrd="0" presId="urn:microsoft.com/office/officeart/2008/layout/LinedList"/>
    <dgm:cxn modelId="{E8BB3324-D7C8-6744-9155-8A377DA23B1A}" type="presParOf" srcId="{0523E5DD-43E1-284A-B163-2636DC9BA951}" destId="{9BE85A3C-3790-2E4F-A373-155DA041203E}" srcOrd="2" destOrd="0" presId="urn:microsoft.com/office/officeart/2008/layout/LinedList"/>
    <dgm:cxn modelId="{327E2CCF-F8A1-6F49-BA60-4D14AB7ED959}" type="presParOf" srcId="{0523E5DD-43E1-284A-B163-2636DC9BA951}" destId="{BE2BA076-C7E6-1940-A11A-F814F8BD892B}" srcOrd="3" destOrd="0" presId="urn:microsoft.com/office/officeart/2008/layout/LinedList"/>
    <dgm:cxn modelId="{795482A7-037E-E043-9DCD-AC3BD18D7702}" type="presParOf" srcId="{BE2BA076-C7E6-1940-A11A-F814F8BD892B}" destId="{E7801C30-7DBA-3048-BFEB-4EB86E8A3461}" srcOrd="0" destOrd="0" presId="urn:microsoft.com/office/officeart/2008/layout/LinedList"/>
    <dgm:cxn modelId="{4CAD4E8C-5BB0-7B4A-A84C-1F943D7F67A2}" type="presParOf" srcId="{BE2BA076-C7E6-1940-A11A-F814F8BD892B}" destId="{F3BC9E93-25C6-B045-B263-E62D5E218A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8634C6-8F96-43EE-81E6-9575A5471A5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6AE619-5854-4575-B57D-BFDE9FACBD81}">
      <dgm:prSet/>
      <dgm:spPr/>
      <dgm:t>
        <a:bodyPr/>
        <a:lstStyle/>
        <a:p>
          <a:r>
            <a:rPr lang="en-GB" dirty="0"/>
            <a:t>Team-Arbeit</a:t>
          </a:r>
        </a:p>
        <a:p>
          <a:r>
            <a:rPr lang="en-GB" dirty="0"/>
            <a:t>- </a:t>
          </a:r>
          <a:r>
            <a:rPr lang="de-DE" noProof="0" dirty="0"/>
            <a:t>Bringt Vor und Nachteile mit sich</a:t>
          </a:r>
        </a:p>
        <a:p>
          <a:r>
            <a:rPr lang="de-DE" noProof="0" dirty="0"/>
            <a:t>- Organisation von Abwesenheiten</a:t>
          </a:r>
        </a:p>
        <a:p>
          <a:r>
            <a:rPr lang="de-DE" noProof="0" dirty="0"/>
            <a:t>- Code </a:t>
          </a:r>
          <a:r>
            <a:rPr lang="de-DE" noProof="0" dirty="0" err="1"/>
            <a:t>merge</a:t>
          </a:r>
          <a:r>
            <a:rPr lang="de-DE" noProof="0" dirty="0"/>
            <a:t> </a:t>
          </a:r>
        </a:p>
      </dgm:t>
    </dgm:pt>
    <dgm:pt modelId="{FD950891-8A49-46EC-8FBB-0258466FB628}" type="parTrans" cxnId="{EEFF0D77-0702-486E-8FB6-E516541452F1}">
      <dgm:prSet/>
      <dgm:spPr/>
      <dgm:t>
        <a:bodyPr/>
        <a:lstStyle/>
        <a:p>
          <a:endParaRPr lang="en-US"/>
        </a:p>
      </dgm:t>
    </dgm:pt>
    <dgm:pt modelId="{E2B63903-F5EA-45B6-99EB-3F168E9124E9}" type="sibTrans" cxnId="{EEFF0D77-0702-486E-8FB6-E516541452F1}">
      <dgm:prSet/>
      <dgm:spPr/>
      <dgm:t>
        <a:bodyPr/>
        <a:lstStyle/>
        <a:p>
          <a:endParaRPr lang="en-US"/>
        </a:p>
      </dgm:t>
    </dgm:pt>
    <dgm:pt modelId="{BE11FC01-6066-784C-8522-1ADFA9CF3C6F}">
      <dgm:prSet/>
      <dgm:spPr/>
      <dgm:t>
        <a:bodyPr/>
        <a:lstStyle/>
        <a:p>
          <a:r>
            <a:rPr lang="de-DE" noProof="0" dirty="0"/>
            <a:t>UI / Funktionalität unterteilt</a:t>
          </a:r>
        </a:p>
        <a:p>
          <a:r>
            <a:rPr lang="de-DE" noProof="0" dirty="0"/>
            <a:t>- Konnten relativ unabhängig arbeiten</a:t>
          </a:r>
        </a:p>
        <a:p>
          <a:r>
            <a:rPr lang="de-DE" noProof="0" dirty="0"/>
            <a:t>- möglich da UI und Bedienkonzept früh definiert</a:t>
          </a:r>
        </a:p>
        <a:p>
          <a:r>
            <a:rPr lang="de-DE" noProof="0" dirty="0"/>
            <a:t>- </a:t>
          </a:r>
          <a:r>
            <a:rPr lang="de-DE" noProof="0" dirty="0" err="1"/>
            <a:t>Gitlab</a:t>
          </a:r>
          <a:r>
            <a:rPr lang="de-DE" noProof="0" dirty="0"/>
            <a:t> / </a:t>
          </a:r>
          <a:r>
            <a:rPr lang="de-DE" noProof="0" dirty="0" err="1"/>
            <a:t>Branches</a:t>
          </a:r>
          <a:r>
            <a:rPr lang="de-DE" noProof="0" dirty="0"/>
            <a:t> / </a:t>
          </a:r>
          <a:r>
            <a:rPr lang="de-DE" noProof="0" dirty="0" err="1"/>
            <a:t>Merge-Requests</a:t>
          </a:r>
          <a:endParaRPr lang="de-DE" noProof="0" dirty="0"/>
        </a:p>
      </dgm:t>
    </dgm:pt>
    <dgm:pt modelId="{A740BEC0-EC6A-B649-B1A2-0F0AFEC9ACA1}" type="parTrans" cxnId="{17EBD46C-5FC0-8748-A79F-121CCE779A67}">
      <dgm:prSet/>
      <dgm:spPr/>
      <dgm:t>
        <a:bodyPr/>
        <a:lstStyle/>
        <a:p>
          <a:endParaRPr lang="en-GB"/>
        </a:p>
      </dgm:t>
    </dgm:pt>
    <dgm:pt modelId="{EC8D8FFA-7E4F-EE4E-85FB-5DBB3656B50E}" type="sibTrans" cxnId="{17EBD46C-5FC0-8748-A79F-121CCE779A67}">
      <dgm:prSet/>
      <dgm:spPr/>
      <dgm:t>
        <a:bodyPr/>
        <a:lstStyle/>
        <a:p>
          <a:endParaRPr lang="en-GB"/>
        </a:p>
      </dgm:t>
    </dgm:pt>
    <dgm:pt modelId="{1ECF6A36-C22B-2B4C-B438-E8CDFFD121D9}">
      <dgm:prSet/>
      <dgm:spPr/>
      <dgm:t>
        <a:bodyPr/>
        <a:lstStyle/>
        <a:p>
          <a:r>
            <a:rPr lang="de-DE" noProof="0" dirty="0" err="1"/>
            <a:t>Regelmässige</a:t>
          </a:r>
          <a:r>
            <a:rPr lang="de-DE" noProof="0" dirty="0"/>
            <a:t> Updates</a:t>
          </a:r>
        </a:p>
        <a:p>
          <a:r>
            <a:rPr lang="de-DE" noProof="0" dirty="0"/>
            <a:t>- Zwischenstand</a:t>
          </a:r>
        </a:p>
        <a:p>
          <a:r>
            <a:rPr lang="de-DE" noProof="0" dirty="0"/>
            <a:t>- Nächste Schritte</a:t>
          </a:r>
        </a:p>
      </dgm:t>
    </dgm:pt>
    <dgm:pt modelId="{75F2CC24-0E35-3B4A-9915-B1D64A2B0A40}" type="parTrans" cxnId="{225F3A59-0250-B044-B346-D1D8DA580EA4}">
      <dgm:prSet/>
      <dgm:spPr/>
      <dgm:t>
        <a:bodyPr/>
        <a:lstStyle/>
        <a:p>
          <a:endParaRPr lang="en-GB"/>
        </a:p>
      </dgm:t>
    </dgm:pt>
    <dgm:pt modelId="{5C91F3BA-5622-0548-9FE0-B85E96135E87}" type="sibTrans" cxnId="{225F3A59-0250-B044-B346-D1D8DA580EA4}">
      <dgm:prSet/>
      <dgm:spPr/>
      <dgm:t>
        <a:bodyPr/>
        <a:lstStyle/>
        <a:p>
          <a:endParaRPr lang="en-GB"/>
        </a:p>
      </dgm:t>
    </dgm:pt>
    <dgm:pt modelId="{B583361A-4FA9-3840-AE71-ECA36B632163}">
      <dgm:prSet/>
      <dgm:spPr/>
      <dgm:t>
        <a:bodyPr/>
        <a:lstStyle/>
        <a:p>
          <a:r>
            <a:rPr lang="de-DE" noProof="0" dirty="0"/>
            <a:t>Engere Zusammenarbeit gegen Schluss</a:t>
          </a:r>
        </a:p>
        <a:p>
          <a:r>
            <a:rPr lang="de-DE" noProof="0" dirty="0"/>
            <a:t>- UI und Logik zusammenfügen, Testen, Debuggen</a:t>
          </a:r>
        </a:p>
        <a:p>
          <a:r>
            <a:rPr lang="de-DE" noProof="0" dirty="0"/>
            <a:t>- z.T. online Abgleich</a:t>
          </a:r>
        </a:p>
        <a:p>
          <a:r>
            <a:rPr lang="de-DE" noProof="0" dirty="0"/>
            <a:t>- Letzte beide Donnerstage vor Ort in Biel</a:t>
          </a:r>
        </a:p>
      </dgm:t>
    </dgm:pt>
    <dgm:pt modelId="{9B065170-2AEF-9444-A143-0BD69EE55A79}" type="parTrans" cxnId="{2B596C2A-6D18-9444-8041-FFD541F5C956}">
      <dgm:prSet/>
      <dgm:spPr/>
      <dgm:t>
        <a:bodyPr/>
        <a:lstStyle/>
        <a:p>
          <a:endParaRPr lang="en-GB"/>
        </a:p>
      </dgm:t>
    </dgm:pt>
    <dgm:pt modelId="{9A528A03-CC50-5447-B60E-2EE318318356}" type="sibTrans" cxnId="{2B596C2A-6D18-9444-8041-FFD541F5C956}">
      <dgm:prSet/>
      <dgm:spPr/>
      <dgm:t>
        <a:bodyPr/>
        <a:lstStyle/>
        <a:p>
          <a:endParaRPr lang="en-GB"/>
        </a:p>
      </dgm:t>
    </dgm:pt>
    <dgm:pt modelId="{0523E5DD-43E1-284A-B163-2636DC9BA951}" type="pres">
      <dgm:prSet presAssocID="{A38634C6-8F96-43EE-81E6-9575A5471A5A}" presName="vert0" presStyleCnt="0">
        <dgm:presLayoutVars>
          <dgm:dir/>
          <dgm:animOne val="branch"/>
          <dgm:animLvl val="lvl"/>
        </dgm:presLayoutVars>
      </dgm:prSet>
      <dgm:spPr/>
    </dgm:pt>
    <dgm:pt modelId="{6B734CE6-42A4-DD41-A9ED-38C26AD7C20D}" type="pres">
      <dgm:prSet presAssocID="{3D6AE619-5854-4575-B57D-BFDE9FACBD81}" presName="thickLine" presStyleLbl="alignNode1" presStyleIdx="0" presStyleCnt="4"/>
      <dgm:spPr/>
    </dgm:pt>
    <dgm:pt modelId="{F8D0D6C0-B62E-4244-892E-C9DA230EC2E6}" type="pres">
      <dgm:prSet presAssocID="{3D6AE619-5854-4575-B57D-BFDE9FACBD81}" presName="horz1" presStyleCnt="0"/>
      <dgm:spPr/>
    </dgm:pt>
    <dgm:pt modelId="{17A1CEEB-32F1-EA47-995F-2BDE441D5840}" type="pres">
      <dgm:prSet presAssocID="{3D6AE619-5854-4575-B57D-BFDE9FACBD81}" presName="tx1" presStyleLbl="revTx" presStyleIdx="0" presStyleCnt="4"/>
      <dgm:spPr/>
    </dgm:pt>
    <dgm:pt modelId="{10D3B9C2-5E6A-6947-8451-A87E4A1C8BD5}" type="pres">
      <dgm:prSet presAssocID="{3D6AE619-5854-4575-B57D-BFDE9FACBD81}" presName="vert1" presStyleCnt="0"/>
      <dgm:spPr/>
    </dgm:pt>
    <dgm:pt modelId="{9BE85A3C-3790-2E4F-A373-155DA041203E}" type="pres">
      <dgm:prSet presAssocID="{BE11FC01-6066-784C-8522-1ADFA9CF3C6F}" presName="thickLine" presStyleLbl="alignNode1" presStyleIdx="1" presStyleCnt="4"/>
      <dgm:spPr/>
    </dgm:pt>
    <dgm:pt modelId="{BE2BA076-C7E6-1940-A11A-F814F8BD892B}" type="pres">
      <dgm:prSet presAssocID="{BE11FC01-6066-784C-8522-1ADFA9CF3C6F}" presName="horz1" presStyleCnt="0"/>
      <dgm:spPr/>
    </dgm:pt>
    <dgm:pt modelId="{E7801C30-7DBA-3048-BFEB-4EB86E8A3461}" type="pres">
      <dgm:prSet presAssocID="{BE11FC01-6066-784C-8522-1ADFA9CF3C6F}" presName="tx1" presStyleLbl="revTx" presStyleIdx="1" presStyleCnt="4"/>
      <dgm:spPr/>
    </dgm:pt>
    <dgm:pt modelId="{F3BC9E93-25C6-B045-B263-E62D5E218A88}" type="pres">
      <dgm:prSet presAssocID="{BE11FC01-6066-784C-8522-1ADFA9CF3C6F}" presName="vert1" presStyleCnt="0"/>
      <dgm:spPr/>
    </dgm:pt>
    <dgm:pt modelId="{7A7D6DC0-94A3-AD4D-B225-34626496D19B}" type="pres">
      <dgm:prSet presAssocID="{1ECF6A36-C22B-2B4C-B438-E8CDFFD121D9}" presName="thickLine" presStyleLbl="alignNode1" presStyleIdx="2" presStyleCnt="4"/>
      <dgm:spPr/>
    </dgm:pt>
    <dgm:pt modelId="{4DF29A0C-89B6-CC49-A0A1-D9EC2B738EDC}" type="pres">
      <dgm:prSet presAssocID="{1ECF6A36-C22B-2B4C-B438-E8CDFFD121D9}" presName="horz1" presStyleCnt="0"/>
      <dgm:spPr/>
    </dgm:pt>
    <dgm:pt modelId="{A8F5C9CD-AE61-E945-9B3F-419433CFB29C}" type="pres">
      <dgm:prSet presAssocID="{1ECF6A36-C22B-2B4C-B438-E8CDFFD121D9}" presName="tx1" presStyleLbl="revTx" presStyleIdx="2" presStyleCnt="4"/>
      <dgm:spPr/>
    </dgm:pt>
    <dgm:pt modelId="{FF58EA45-EB2B-F349-BA21-B69CA2FAD0BE}" type="pres">
      <dgm:prSet presAssocID="{1ECF6A36-C22B-2B4C-B438-E8CDFFD121D9}" presName="vert1" presStyleCnt="0"/>
      <dgm:spPr/>
    </dgm:pt>
    <dgm:pt modelId="{CDC3AEBD-8AC1-8F43-944D-F774E32CEEDB}" type="pres">
      <dgm:prSet presAssocID="{B583361A-4FA9-3840-AE71-ECA36B632163}" presName="thickLine" presStyleLbl="alignNode1" presStyleIdx="3" presStyleCnt="4"/>
      <dgm:spPr/>
    </dgm:pt>
    <dgm:pt modelId="{3AC6E38D-6EA8-4C4B-A1EB-F54289DE0A8E}" type="pres">
      <dgm:prSet presAssocID="{B583361A-4FA9-3840-AE71-ECA36B632163}" presName="horz1" presStyleCnt="0"/>
      <dgm:spPr/>
    </dgm:pt>
    <dgm:pt modelId="{B64BE296-4278-7C44-A741-83F46DF3C8C5}" type="pres">
      <dgm:prSet presAssocID="{B583361A-4FA9-3840-AE71-ECA36B632163}" presName="tx1" presStyleLbl="revTx" presStyleIdx="3" presStyleCnt="4"/>
      <dgm:spPr/>
    </dgm:pt>
    <dgm:pt modelId="{AB0920E3-D144-AB4F-B1A8-90F7F8A1DEB4}" type="pres">
      <dgm:prSet presAssocID="{B583361A-4FA9-3840-AE71-ECA36B632163}" presName="vert1" presStyleCnt="0"/>
      <dgm:spPr/>
    </dgm:pt>
  </dgm:ptLst>
  <dgm:cxnLst>
    <dgm:cxn modelId="{2B596C2A-6D18-9444-8041-FFD541F5C956}" srcId="{A38634C6-8F96-43EE-81E6-9575A5471A5A}" destId="{B583361A-4FA9-3840-AE71-ECA36B632163}" srcOrd="3" destOrd="0" parTransId="{9B065170-2AEF-9444-A143-0BD69EE55A79}" sibTransId="{9A528A03-CC50-5447-B60E-2EE318318356}"/>
    <dgm:cxn modelId="{A9D6514A-7E20-514D-AA41-77E9A45D70C8}" type="presOf" srcId="{BE11FC01-6066-784C-8522-1ADFA9CF3C6F}" destId="{E7801C30-7DBA-3048-BFEB-4EB86E8A3461}" srcOrd="0" destOrd="0" presId="urn:microsoft.com/office/officeart/2008/layout/LinedList"/>
    <dgm:cxn modelId="{225F3A59-0250-B044-B346-D1D8DA580EA4}" srcId="{A38634C6-8F96-43EE-81E6-9575A5471A5A}" destId="{1ECF6A36-C22B-2B4C-B438-E8CDFFD121D9}" srcOrd="2" destOrd="0" parTransId="{75F2CC24-0E35-3B4A-9915-B1D64A2B0A40}" sibTransId="{5C91F3BA-5622-0548-9FE0-B85E96135E87}"/>
    <dgm:cxn modelId="{17EBD46C-5FC0-8748-A79F-121CCE779A67}" srcId="{A38634C6-8F96-43EE-81E6-9575A5471A5A}" destId="{BE11FC01-6066-784C-8522-1ADFA9CF3C6F}" srcOrd="1" destOrd="0" parTransId="{A740BEC0-EC6A-B649-B1A2-0F0AFEC9ACA1}" sibTransId="{EC8D8FFA-7E4F-EE4E-85FB-5DBB3656B50E}"/>
    <dgm:cxn modelId="{EEFF0D77-0702-486E-8FB6-E516541452F1}" srcId="{A38634C6-8F96-43EE-81E6-9575A5471A5A}" destId="{3D6AE619-5854-4575-B57D-BFDE9FACBD81}" srcOrd="0" destOrd="0" parTransId="{FD950891-8A49-46EC-8FBB-0258466FB628}" sibTransId="{E2B63903-F5EA-45B6-99EB-3F168E9124E9}"/>
    <dgm:cxn modelId="{4BC36D78-DA60-1C44-BEE6-8B386C19C2B8}" type="presOf" srcId="{B583361A-4FA9-3840-AE71-ECA36B632163}" destId="{B64BE296-4278-7C44-A741-83F46DF3C8C5}" srcOrd="0" destOrd="0" presId="urn:microsoft.com/office/officeart/2008/layout/LinedList"/>
    <dgm:cxn modelId="{5F4665AB-52FA-0F4A-98DF-4EE882093957}" type="presOf" srcId="{1ECF6A36-C22B-2B4C-B438-E8CDFFD121D9}" destId="{A8F5C9CD-AE61-E945-9B3F-419433CFB29C}" srcOrd="0" destOrd="0" presId="urn:microsoft.com/office/officeart/2008/layout/LinedList"/>
    <dgm:cxn modelId="{72EBC6B3-52AB-8C4B-A501-99DE98BD2FB9}" type="presOf" srcId="{A38634C6-8F96-43EE-81E6-9575A5471A5A}" destId="{0523E5DD-43E1-284A-B163-2636DC9BA951}" srcOrd="0" destOrd="0" presId="urn:microsoft.com/office/officeart/2008/layout/LinedList"/>
    <dgm:cxn modelId="{637008EC-43C5-1B4F-B16F-BDA6244CA94A}" type="presOf" srcId="{3D6AE619-5854-4575-B57D-BFDE9FACBD81}" destId="{17A1CEEB-32F1-EA47-995F-2BDE441D5840}" srcOrd="0" destOrd="0" presId="urn:microsoft.com/office/officeart/2008/layout/LinedList"/>
    <dgm:cxn modelId="{D56BB11E-6A8A-2843-AD24-7241427ED879}" type="presParOf" srcId="{0523E5DD-43E1-284A-B163-2636DC9BA951}" destId="{6B734CE6-42A4-DD41-A9ED-38C26AD7C20D}" srcOrd="0" destOrd="0" presId="urn:microsoft.com/office/officeart/2008/layout/LinedList"/>
    <dgm:cxn modelId="{94E974B3-BEDF-774F-AD60-9C53130AD276}" type="presParOf" srcId="{0523E5DD-43E1-284A-B163-2636DC9BA951}" destId="{F8D0D6C0-B62E-4244-892E-C9DA230EC2E6}" srcOrd="1" destOrd="0" presId="urn:microsoft.com/office/officeart/2008/layout/LinedList"/>
    <dgm:cxn modelId="{D08173C5-64AC-B142-959F-0663263A8995}" type="presParOf" srcId="{F8D0D6C0-B62E-4244-892E-C9DA230EC2E6}" destId="{17A1CEEB-32F1-EA47-995F-2BDE441D5840}" srcOrd="0" destOrd="0" presId="urn:microsoft.com/office/officeart/2008/layout/LinedList"/>
    <dgm:cxn modelId="{8102966B-43BC-9142-9210-A1DBBE0B205B}" type="presParOf" srcId="{F8D0D6C0-B62E-4244-892E-C9DA230EC2E6}" destId="{10D3B9C2-5E6A-6947-8451-A87E4A1C8BD5}" srcOrd="1" destOrd="0" presId="urn:microsoft.com/office/officeart/2008/layout/LinedList"/>
    <dgm:cxn modelId="{E8BB3324-D7C8-6744-9155-8A377DA23B1A}" type="presParOf" srcId="{0523E5DD-43E1-284A-B163-2636DC9BA951}" destId="{9BE85A3C-3790-2E4F-A373-155DA041203E}" srcOrd="2" destOrd="0" presId="urn:microsoft.com/office/officeart/2008/layout/LinedList"/>
    <dgm:cxn modelId="{327E2CCF-F8A1-6F49-BA60-4D14AB7ED959}" type="presParOf" srcId="{0523E5DD-43E1-284A-B163-2636DC9BA951}" destId="{BE2BA076-C7E6-1940-A11A-F814F8BD892B}" srcOrd="3" destOrd="0" presId="urn:microsoft.com/office/officeart/2008/layout/LinedList"/>
    <dgm:cxn modelId="{795482A7-037E-E043-9DCD-AC3BD18D7702}" type="presParOf" srcId="{BE2BA076-C7E6-1940-A11A-F814F8BD892B}" destId="{E7801C30-7DBA-3048-BFEB-4EB86E8A3461}" srcOrd="0" destOrd="0" presId="urn:microsoft.com/office/officeart/2008/layout/LinedList"/>
    <dgm:cxn modelId="{4CAD4E8C-5BB0-7B4A-A84C-1F943D7F67A2}" type="presParOf" srcId="{BE2BA076-C7E6-1940-A11A-F814F8BD892B}" destId="{F3BC9E93-25C6-B045-B263-E62D5E218A88}" srcOrd="1" destOrd="0" presId="urn:microsoft.com/office/officeart/2008/layout/LinedList"/>
    <dgm:cxn modelId="{DF025237-5D0A-4A42-A678-644865826FC8}" type="presParOf" srcId="{0523E5DD-43E1-284A-B163-2636DC9BA951}" destId="{7A7D6DC0-94A3-AD4D-B225-34626496D19B}" srcOrd="4" destOrd="0" presId="urn:microsoft.com/office/officeart/2008/layout/LinedList"/>
    <dgm:cxn modelId="{0525013F-4D6B-184A-9663-79DDFCAF5720}" type="presParOf" srcId="{0523E5DD-43E1-284A-B163-2636DC9BA951}" destId="{4DF29A0C-89B6-CC49-A0A1-D9EC2B738EDC}" srcOrd="5" destOrd="0" presId="urn:microsoft.com/office/officeart/2008/layout/LinedList"/>
    <dgm:cxn modelId="{A762B068-6CD6-C249-AE38-1C55A892508B}" type="presParOf" srcId="{4DF29A0C-89B6-CC49-A0A1-D9EC2B738EDC}" destId="{A8F5C9CD-AE61-E945-9B3F-419433CFB29C}" srcOrd="0" destOrd="0" presId="urn:microsoft.com/office/officeart/2008/layout/LinedList"/>
    <dgm:cxn modelId="{FC7D0F68-BAD1-FD4F-849E-F6E5B80FD706}" type="presParOf" srcId="{4DF29A0C-89B6-CC49-A0A1-D9EC2B738EDC}" destId="{FF58EA45-EB2B-F349-BA21-B69CA2FAD0BE}" srcOrd="1" destOrd="0" presId="urn:microsoft.com/office/officeart/2008/layout/LinedList"/>
    <dgm:cxn modelId="{43550F99-60CB-0943-9254-24C2400E7D2E}" type="presParOf" srcId="{0523E5DD-43E1-284A-B163-2636DC9BA951}" destId="{CDC3AEBD-8AC1-8F43-944D-F774E32CEEDB}" srcOrd="6" destOrd="0" presId="urn:microsoft.com/office/officeart/2008/layout/LinedList"/>
    <dgm:cxn modelId="{C3E09969-84B0-AE4D-9F94-2964F2CF85E0}" type="presParOf" srcId="{0523E5DD-43E1-284A-B163-2636DC9BA951}" destId="{3AC6E38D-6EA8-4C4B-A1EB-F54289DE0A8E}" srcOrd="7" destOrd="0" presId="urn:microsoft.com/office/officeart/2008/layout/LinedList"/>
    <dgm:cxn modelId="{4DA98AA2-A16E-3E40-B15E-B7AB2440C0F5}" type="presParOf" srcId="{3AC6E38D-6EA8-4C4B-A1EB-F54289DE0A8E}" destId="{B64BE296-4278-7C44-A741-83F46DF3C8C5}" srcOrd="0" destOrd="0" presId="urn:microsoft.com/office/officeart/2008/layout/LinedList"/>
    <dgm:cxn modelId="{68CE0BAC-7A86-8645-91EF-74C3DF80502D}" type="presParOf" srcId="{3AC6E38D-6EA8-4C4B-A1EB-F54289DE0A8E}" destId="{AB0920E3-D144-AB4F-B1A8-90F7F8A1DE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8634C6-8F96-43EE-81E6-9575A5471A5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6AE619-5854-4575-B57D-BFDE9FACBD81}">
      <dgm:prSet/>
      <dgm:spPr/>
      <dgm:t>
        <a:bodyPr/>
        <a:lstStyle/>
        <a:p>
          <a:r>
            <a:rPr lang="en-GB" dirty="0" err="1"/>
            <a:t>Applikation</a:t>
          </a:r>
          <a:endParaRPr lang="en-GB" dirty="0"/>
        </a:p>
        <a:p>
          <a:r>
            <a:rPr lang="en-GB" dirty="0"/>
            <a:t>- Tasks und </a:t>
          </a:r>
          <a:r>
            <a:rPr lang="en-GB" dirty="0" err="1"/>
            <a:t>Projekte</a:t>
          </a:r>
          <a:r>
            <a:rPr lang="en-GB" dirty="0"/>
            <a:t> </a:t>
          </a:r>
          <a:r>
            <a:rPr lang="en-GB" dirty="0" err="1"/>
            <a:t>erfassen</a:t>
          </a:r>
          <a:endParaRPr lang="de-DE" noProof="0" dirty="0"/>
        </a:p>
        <a:p>
          <a:r>
            <a:rPr lang="de-DE" noProof="0" dirty="0"/>
            <a:t>- Tasks dem Widget zuweisen</a:t>
          </a:r>
        </a:p>
        <a:p>
          <a:r>
            <a:rPr lang="de-DE" noProof="0" dirty="0"/>
            <a:t>- Auswerten der einzelnen Tasks / Projekte </a:t>
          </a:r>
        </a:p>
      </dgm:t>
    </dgm:pt>
    <dgm:pt modelId="{FD950891-8A49-46EC-8FBB-0258466FB628}" type="parTrans" cxnId="{EEFF0D77-0702-486E-8FB6-E516541452F1}">
      <dgm:prSet/>
      <dgm:spPr/>
      <dgm:t>
        <a:bodyPr/>
        <a:lstStyle/>
        <a:p>
          <a:endParaRPr lang="en-US"/>
        </a:p>
      </dgm:t>
    </dgm:pt>
    <dgm:pt modelId="{E2B63903-F5EA-45B6-99EB-3F168E9124E9}" type="sibTrans" cxnId="{EEFF0D77-0702-486E-8FB6-E516541452F1}">
      <dgm:prSet/>
      <dgm:spPr/>
      <dgm:t>
        <a:bodyPr/>
        <a:lstStyle/>
        <a:p>
          <a:endParaRPr lang="en-US"/>
        </a:p>
      </dgm:t>
    </dgm:pt>
    <dgm:pt modelId="{BE11FC01-6066-784C-8522-1ADFA9CF3C6F}">
      <dgm:prSet/>
      <dgm:spPr/>
      <dgm:t>
        <a:bodyPr/>
        <a:lstStyle/>
        <a:p>
          <a:r>
            <a:rPr lang="de-DE" noProof="0" dirty="0"/>
            <a:t>Widget</a:t>
          </a:r>
        </a:p>
        <a:p>
          <a:r>
            <a:rPr lang="de-DE" noProof="0" dirty="0"/>
            <a:t>- Einfache und schnelle Start / Stopp Möglichkeit für Tracking</a:t>
          </a:r>
        </a:p>
      </dgm:t>
    </dgm:pt>
    <dgm:pt modelId="{A740BEC0-EC6A-B649-B1A2-0F0AFEC9ACA1}" type="parTrans" cxnId="{17EBD46C-5FC0-8748-A79F-121CCE779A67}">
      <dgm:prSet/>
      <dgm:spPr/>
      <dgm:t>
        <a:bodyPr/>
        <a:lstStyle/>
        <a:p>
          <a:endParaRPr lang="en-GB"/>
        </a:p>
      </dgm:t>
    </dgm:pt>
    <dgm:pt modelId="{EC8D8FFA-7E4F-EE4E-85FB-5DBB3656B50E}" type="sibTrans" cxnId="{17EBD46C-5FC0-8748-A79F-121CCE779A67}">
      <dgm:prSet/>
      <dgm:spPr/>
      <dgm:t>
        <a:bodyPr/>
        <a:lstStyle/>
        <a:p>
          <a:endParaRPr lang="en-GB"/>
        </a:p>
      </dgm:t>
    </dgm:pt>
    <dgm:pt modelId="{1ECF6A36-C22B-2B4C-B438-E8CDFFD121D9}">
      <dgm:prSet/>
      <dgm:spPr/>
      <dgm:t>
        <a:bodyPr/>
        <a:lstStyle/>
        <a:p>
          <a:r>
            <a:rPr lang="de-DE" noProof="0" dirty="0"/>
            <a:t>App – Widget Kommunikation</a:t>
          </a:r>
        </a:p>
        <a:p>
          <a:r>
            <a:rPr lang="de-DE" noProof="0" dirty="0"/>
            <a:t>- </a:t>
          </a:r>
          <a:r>
            <a:rPr lang="de-DE" noProof="0" dirty="0" err="1"/>
            <a:t>Intents</a:t>
          </a:r>
          <a:r>
            <a:rPr lang="de-DE" noProof="0" dirty="0"/>
            <a:t> und Broadcast Receiver</a:t>
          </a:r>
        </a:p>
        <a:p>
          <a:r>
            <a:rPr lang="de-DE" noProof="0" dirty="0"/>
            <a:t>- </a:t>
          </a:r>
          <a:r>
            <a:rPr lang="de-DE" noProof="0" dirty="0" err="1"/>
            <a:t>Local-Intent</a:t>
          </a:r>
          <a:r>
            <a:rPr lang="de-DE" noProof="0" dirty="0"/>
            <a:t> für Kommunikation zwischen </a:t>
          </a:r>
          <a:r>
            <a:rPr lang="de-DE" noProof="0" dirty="0" err="1"/>
            <a:t>MainActivity</a:t>
          </a:r>
          <a:r>
            <a:rPr lang="de-DE" noProof="0" dirty="0"/>
            <a:t> </a:t>
          </a:r>
        </a:p>
      </dgm:t>
    </dgm:pt>
    <dgm:pt modelId="{75F2CC24-0E35-3B4A-9915-B1D64A2B0A40}" type="parTrans" cxnId="{225F3A59-0250-B044-B346-D1D8DA580EA4}">
      <dgm:prSet/>
      <dgm:spPr/>
      <dgm:t>
        <a:bodyPr/>
        <a:lstStyle/>
        <a:p>
          <a:endParaRPr lang="en-GB"/>
        </a:p>
      </dgm:t>
    </dgm:pt>
    <dgm:pt modelId="{5C91F3BA-5622-0548-9FE0-B85E96135E87}" type="sibTrans" cxnId="{225F3A59-0250-B044-B346-D1D8DA580EA4}">
      <dgm:prSet/>
      <dgm:spPr/>
      <dgm:t>
        <a:bodyPr/>
        <a:lstStyle/>
        <a:p>
          <a:endParaRPr lang="en-GB"/>
        </a:p>
      </dgm:t>
    </dgm:pt>
    <dgm:pt modelId="{B583361A-4FA9-3840-AE71-ECA36B632163}">
      <dgm:prSet/>
      <dgm:spPr/>
      <dgm:t>
        <a:bodyPr/>
        <a:lstStyle/>
        <a:p>
          <a:r>
            <a:rPr lang="de-DE" noProof="0" dirty="0"/>
            <a:t>Room-DB</a:t>
          </a:r>
        </a:p>
        <a:p>
          <a:r>
            <a:rPr lang="de-DE" noProof="0" dirty="0"/>
            <a:t>- </a:t>
          </a:r>
          <a:r>
            <a:rPr lang="de-DE" noProof="0" dirty="0" err="1"/>
            <a:t>DatabaseProvider</a:t>
          </a:r>
          <a:endParaRPr lang="de-DE" noProof="0" dirty="0"/>
        </a:p>
        <a:p>
          <a:r>
            <a:rPr lang="de-DE" noProof="0" dirty="0"/>
            <a:t>- Dao</a:t>
          </a:r>
        </a:p>
        <a:p>
          <a:r>
            <a:rPr lang="de-DE" noProof="0" dirty="0"/>
            <a:t>- </a:t>
          </a:r>
          <a:r>
            <a:rPr lang="de-DE" noProof="0" dirty="0" err="1"/>
            <a:t>Entities</a:t>
          </a:r>
          <a:endParaRPr lang="de-DE" noProof="0" dirty="0"/>
        </a:p>
        <a:p>
          <a:r>
            <a:rPr lang="de-DE" noProof="0" dirty="0"/>
            <a:t>- Annotationen</a:t>
          </a:r>
        </a:p>
      </dgm:t>
    </dgm:pt>
    <dgm:pt modelId="{9B065170-2AEF-9444-A143-0BD69EE55A79}" type="parTrans" cxnId="{2B596C2A-6D18-9444-8041-FFD541F5C956}">
      <dgm:prSet/>
      <dgm:spPr/>
      <dgm:t>
        <a:bodyPr/>
        <a:lstStyle/>
        <a:p>
          <a:endParaRPr lang="en-GB"/>
        </a:p>
      </dgm:t>
    </dgm:pt>
    <dgm:pt modelId="{9A528A03-CC50-5447-B60E-2EE318318356}" type="sibTrans" cxnId="{2B596C2A-6D18-9444-8041-FFD541F5C956}">
      <dgm:prSet/>
      <dgm:spPr/>
      <dgm:t>
        <a:bodyPr/>
        <a:lstStyle/>
        <a:p>
          <a:endParaRPr lang="en-GB"/>
        </a:p>
      </dgm:t>
    </dgm:pt>
    <dgm:pt modelId="{0523E5DD-43E1-284A-B163-2636DC9BA951}" type="pres">
      <dgm:prSet presAssocID="{A38634C6-8F96-43EE-81E6-9575A5471A5A}" presName="vert0" presStyleCnt="0">
        <dgm:presLayoutVars>
          <dgm:dir/>
          <dgm:animOne val="branch"/>
          <dgm:animLvl val="lvl"/>
        </dgm:presLayoutVars>
      </dgm:prSet>
      <dgm:spPr/>
    </dgm:pt>
    <dgm:pt modelId="{6B734CE6-42A4-DD41-A9ED-38C26AD7C20D}" type="pres">
      <dgm:prSet presAssocID="{3D6AE619-5854-4575-B57D-BFDE9FACBD81}" presName="thickLine" presStyleLbl="alignNode1" presStyleIdx="0" presStyleCnt="4"/>
      <dgm:spPr/>
    </dgm:pt>
    <dgm:pt modelId="{F8D0D6C0-B62E-4244-892E-C9DA230EC2E6}" type="pres">
      <dgm:prSet presAssocID="{3D6AE619-5854-4575-B57D-BFDE9FACBD81}" presName="horz1" presStyleCnt="0"/>
      <dgm:spPr/>
    </dgm:pt>
    <dgm:pt modelId="{17A1CEEB-32F1-EA47-995F-2BDE441D5840}" type="pres">
      <dgm:prSet presAssocID="{3D6AE619-5854-4575-B57D-BFDE9FACBD81}" presName="tx1" presStyleLbl="revTx" presStyleIdx="0" presStyleCnt="4"/>
      <dgm:spPr/>
    </dgm:pt>
    <dgm:pt modelId="{10D3B9C2-5E6A-6947-8451-A87E4A1C8BD5}" type="pres">
      <dgm:prSet presAssocID="{3D6AE619-5854-4575-B57D-BFDE9FACBD81}" presName="vert1" presStyleCnt="0"/>
      <dgm:spPr/>
    </dgm:pt>
    <dgm:pt modelId="{9BE85A3C-3790-2E4F-A373-155DA041203E}" type="pres">
      <dgm:prSet presAssocID="{BE11FC01-6066-784C-8522-1ADFA9CF3C6F}" presName="thickLine" presStyleLbl="alignNode1" presStyleIdx="1" presStyleCnt="4"/>
      <dgm:spPr/>
    </dgm:pt>
    <dgm:pt modelId="{BE2BA076-C7E6-1940-A11A-F814F8BD892B}" type="pres">
      <dgm:prSet presAssocID="{BE11FC01-6066-784C-8522-1ADFA9CF3C6F}" presName="horz1" presStyleCnt="0"/>
      <dgm:spPr/>
    </dgm:pt>
    <dgm:pt modelId="{E7801C30-7DBA-3048-BFEB-4EB86E8A3461}" type="pres">
      <dgm:prSet presAssocID="{BE11FC01-6066-784C-8522-1ADFA9CF3C6F}" presName="tx1" presStyleLbl="revTx" presStyleIdx="1" presStyleCnt="4"/>
      <dgm:spPr/>
    </dgm:pt>
    <dgm:pt modelId="{F3BC9E93-25C6-B045-B263-E62D5E218A88}" type="pres">
      <dgm:prSet presAssocID="{BE11FC01-6066-784C-8522-1ADFA9CF3C6F}" presName="vert1" presStyleCnt="0"/>
      <dgm:spPr/>
    </dgm:pt>
    <dgm:pt modelId="{7A7D6DC0-94A3-AD4D-B225-34626496D19B}" type="pres">
      <dgm:prSet presAssocID="{1ECF6A36-C22B-2B4C-B438-E8CDFFD121D9}" presName="thickLine" presStyleLbl="alignNode1" presStyleIdx="2" presStyleCnt="4"/>
      <dgm:spPr/>
    </dgm:pt>
    <dgm:pt modelId="{4DF29A0C-89B6-CC49-A0A1-D9EC2B738EDC}" type="pres">
      <dgm:prSet presAssocID="{1ECF6A36-C22B-2B4C-B438-E8CDFFD121D9}" presName="horz1" presStyleCnt="0"/>
      <dgm:spPr/>
    </dgm:pt>
    <dgm:pt modelId="{A8F5C9CD-AE61-E945-9B3F-419433CFB29C}" type="pres">
      <dgm:prSet presAssocID="{1ECF6A36-C22B-2B4C-B438-E8CDFFD121D9}" presName="tx1" presStyleLbl="revTx" presStyleIdx="2" presStyleCnt="4"/>
      <dgm:spPr/>
    </dgm:pt>
    <dgm:pt modelId="{FF58EA45-EB2B-F349-BA21-B69CA2FAD0BE}" type="pres">
      <dgm:prSet presAssocID="{1ECF6A36-C22B-2B4C-B438-E8CDFFD121D9}" presName="vert1" presStyleCnt="0"/>
      <dgm:spPr/>
    </dgm:pt>
    <dgm:pt modelId="{CDC3AEBD-8AC1-8F43-944D-F774E32CEEDB}" type="pres">
      <dgm:prSet presAssocID="{B583361A-4FA9-3840-AE71-ECA36B632163}" presName="thickLine" presStyleLbl="alignNode1" presStyleIdx="3" presStyleCnt="4"/>
      <dgm:spPr/>
    </dgm:pt>
    <dgm:pt modelId="{3AC6E38D-6EA8-4C4B-A1EB-F54289DE0A8E}" type="pres">
      <dgm:prSet presAssocID="{B583361A-4FA9-3840-AE71-ECA36B632163}" presName="horz1" presStyleCnt="0"/>
      <dgm:spPr/>
    </dgm:pt>
    <dgm:pt modelId="{B64BE296-4278-7C44-A741-83F46DF3C8C5}" type="pres">
      <dgm:prSet presAssocID="{B583361A-4FA9-3840-AE71-ECA36B632163}" presName="tx1" presStyleLbl="revTx" presStyleIdx="3" presStyleCnt="4"/>
      <dgm:spPr/>
    </dgm:pt>
    <dgm:pt modelId="{AB0920E3-D144-AB4F-B1A8-90F7F8A1DEB4}" type="pres">
      <dgm:prSet presAssocID="{B583361A-4FA9-3840-AE71-ECA36B632163}" presName="vert1" presStyleCnt="0"/>
      <dgm:spPr/>
    </dgm:pt>
  </dgm:ptLst>
  <dgm:cxnLst>
    <dgm:cxn modelId="{2B596C2A-6D18-9444-8041-FFD541F5C956}" srcId="{A38634C6-8F96-43EE-81E6-9575A5471A5A}" destId="{B583361A-4FA9-3840-AE71-ECA36B632163}" srcOrd="3" destOrd="0" parTransId="{9B065170-2AEF-9444-A143-0BD69EE55A79}" sibTransId="{9A528A03-CC50-5447-B60E-2EE318318356}"/>
    <dgm:cxn modelId="{A9D6514A-7E20-514D-AA41-77E9A45D70C8}" type="presOf" srcId="{BE11FC01-6066-784C-8522-1ADFA9CF3C6F}" destId="{E7801C30-7DBA-3048-BFEB-4EB86E8A3461}" srcOrd="0" destOrd="0" presId="urn:microsoft.com/office/officeart/2008/layout/LinedList"/>
    <dgm:cxn modelId="{225F3A59-0250-B044-B346-D1D8DA580EA4}" srcId="{A38634C6-8F96-43EE-81E6-9575A5471A5A}" destId="{1ECF6A36-C22B-2B4C-B438-E8CDFFD121D9}" srcOrd="2" destOrd="0" parTransId="{75F2CC24-0E35-3B4A-9915-B1D64A2B0A40}" sibTransId="{5C91F3BA-5622-0548-9FE0-B85E96135E87}"/>
    <dgm:cxn modelId="{17EBD46C-5FC0-8748-A79F-121CCE779A67}" srcId="{A38634C6-8F96-43EE-81E6-9575A5471A5A}" destId="{BE11FC01-6066-784C-8522-1ADFA9CF3C6F}" srcOrd="1" destOrd="0" parTransId="{A740BEC0-EC6A-B649-B1A2-0F0AFEC9ACA1}" sibTransId="{EC8D8FFA-7E4F-EE4E-85FB-5DBB3656B50E}"/>
    <dgm:cxn modelId="{EEFF0D77-0702-486E-8FB6-E516541452F1}" srcId="{A38634C6-8F96-43EE-81E6-9575A5471A5A}" destId="{3D6AE619-5854-4575-B57D-BFDE9FACBD81}" srcOrd="0" destOrd="0" parTransId="{FD950891-8A49-46EC-8FBB-0258466FB628}" sibTransId="{E2B63903-F5EA-45B6-99EB-3F168E9124E9}"/>
    <dgm:cxn modelId="{4BC36D78-DA60-1C44-BEE6-8B386C19C2B8}" type="presOf" srcId="{B583361A-4FA9-3840-AE71-ECA36B632163}" destId="{B64BE296-4278-7C44-A741-83F46DF3C8C5}" srcOrd="0" destOrd="0" presId="urn:microsoft.com/office/officeart/2008/layout/LinedList"/>
    <dgm:cxn modelId="{5F4665AB-52FA-0F4A-98DF-4EE882093957}" type="presOf" srcId="{1ECF6A36-C22B-2B4C-B438-E8CDFFD121D9}" destId="{A8F5C9CD-AE61-E945-9B3F-419433CFB29C}" srcOrd="0" destOrd="0" presId="urn:microsoft.com/office/officeart/2008/layout/LinedList"/>
    <dgm:cxn modelId="{72EBC6B3-52AB-8C4B-A501-99DE98BD2FB9}" type="presOf" srcId="{A38634C6-8F96-43EE-81E6-9575A5471A5A}" destId="{0523E5DD-43E1-284A-B163-2636DC9BA951}" srcOrd="0" destOrd="0" presId="urn:microsoft.com/office/officeart/2008/layout/LinedList"/>
    <dgm:cxn modelId="{637008EC-43C5-1B4F-B16F-BDA6244CA94A}" type="presOf" srcId="{3D6AE619-5854-4575-B57D-BFDE9FACBD81}" destId="{17A1CEEB-32F1-EA47-995F-2BDE441D5840}" srcOrd="0" destOrd="0" presId="urn:microsoft.com/office/officeart/2008/layout/LinedList"/>
    <dgm:cxn modelId="{D56BB11E-6A8A-2843-AD24-7241427ED879}" type="presParOf" srcId="{0523E5DD-43E1-284A-B163-2636DC9BA951}" destId="{6B734CE6-42A4-DD41-A9ED-38C26AD7C20D}" srcOrd="0" destOrd="0" presId="urn:microsoft.com/office/officeart/2008/layout/LinedList"/>
    <dgm:cxn modelId="{94E974B3-BEDF-774F-AD60-9C53130AD276}" type="presParOf" srcId="{0523E5DD-43E1-284A-B163-2636DC9BA951}" destId="{F8D0D6C0-B62E-4244-892E-C9DA230EC2E6}" srcOrd="1" destOrd="0" presId="urn:microsoft.com/office/officeart/2008/layout/LinedList"/>
    <dgm:cxn modelId="{D08173C5-64AC-B142-959F-0663263A8995}" type="presParOf" srcId="{F8D0D6C0-B62E-4244-892E-C9DA230EC2E6}" destId="{17A1CEEB-32F1-EA47-995F-2BDE441D5840}" srcOrd="0" destOrd="0" presId="urn:microsoft.com/office/officeart/2008/layout/LinedList"/>
    <dgm:cxn modelId="{8102966B-43BC-9142-9210-A1DBBE0B205B}" type="presParOf" srcId="{F8D0D6C0-B62E-4244-892E-C9DA230EC2E6}" destId="{10D3B9C2-5E6A-6947-8451-A87E4A1C8BD5}" srcOrd="1" destOrd="0" presId="urn:microsoft.com/office/officeart/2008/layout/LinedList"/>
    <dgm:cxn modelId="{E8BB3324-D7C8-6744-9155-8A377DA23B1A}" type="presParOf" srcId="{0523E5DD-43E1-284A-B163-2636DC9BA951}" destId="{9BE85A3C-3790-2E4F-A373-155DA041203E}" srcOrd="2" destOrd="0" presId="urn:microsoft.com/office/officeart/2008/layout/LinedList"/>
    <dgm:cxn modelId="{327E2CCF-F8A1-6F49-BA60-4D14AB7ED959}" type="presParOf" srcId="{0523E5DD-43E1-284A-B163-2636DC9BA951}" destId="{BE2BA076-C7E6-1940-A11A-F814F8BD892B}" srcOrd="3" destOrd="0" presId="urn:microsoft.com/office/officeart/2008/layout/LinedList"/>
    <dgm:cxn modelId="{795482A7-037E-E043-9DCD-AC3BD18D7702}" type="presParOf" srcId="{BE2BA076-C7E6-1940-A11A-F814F8BD892B}" destId="{E7801C30-7DBA-3048-BFEB-4EB86E8A3461}" srcOrd="0" destOrd="0" presId="urn:microsoft.com/office/officeart/2008/layout/LinedList"/>
    <dgm:cxn modelId="{4CAD4E8C-5BB0-7B4A-A84C-1F943D7F67A2}" type="presParOf" srcId="{BE2BA076-C7E6-1940-A11A-F814F8BD892B}" destId="{F3BC9E93-25C6-B045-B263-E62D5E218A88}" srcOrd="1" destOrd="0" presId="urn:microsoft.com/office/officeart/2008/layout/LinedList"/>
    <dgm:cxn modelId="{DF025237-5D0A-4A42-A678-644865826FC8}" type="presParOf" srcId="{0523E5DD-43E1-284A-B163-2636DC9BA951}" destId="{7A7D6DC0-94A3-AD4D-B225-34626496D19B}" srcOrd="4" destOrd="0" presId="urn:microsoft.com/office/officeart/2008/layout/LinedList"/>
    <dgm:cxn modelId="{0525013F-4D6B-184A-9663-79DDFCAF5720}" type="presParOf" srcId="{0523E5DD-43E1-284A-B163-2636DC9BA951}" destId="{4DF29A0C-89B6-CC49-A0A1-D9EC2B738EDC}" srcOrd="5" destOrd="0" presId="urn:microsoft.com/office/officeart/2008/layout/LinedList"/>
    <dgm:cxn modelId="{A762B068-6CD6-C249-AE38-1C55A892508B}" type="presParOf" srcId="{4DF29A0C-89B6-CC49-A0A1-D9EC2B738EDC}" destId="{A8F5C9CD-AE61-E945-9B3F-419433CFB29C}" srcOrd="0" destOrd="0" presId="urn:microsoft.com/office/officeart/2008/layout/LinedList"/>
    <dgm:cxn modelId="{FC7D0F68-BAD1-FD4F-849E-F6E5B80FD706}" type="presParOf" srcId="{4DF29A0C-89B6-CC49-A0A1-D9EC2B738EDC}" destId="{FF58EA45-EB2B-F349-BA21-B69CA2FAD0BE}" srcOrd="1" destOrd="0" presId="urn:microsoft.com/office/officeart/2008/layout/LinedList"/>
    <dgm:cxn modelId="{43550F99-60CB-0943-9254-24C2400E7D2E}" type="presParOf" srcId="{0523E5DD-43E1-284A-B163-2636DC9BA951}" destId="{CDC3AEBD-8AC1-8F43-944D-F774E32CEEDB}" srcOrd="6" destOrd="0" presId="urn:microsoft.com/office/officeart/2008/layout/LinedList"/>
    <dgm:cxn modelId="{C3E09969-84B0-AE4D-9F94-2964F2CF85E0}" type="presParOf" srcId="{0523E5DD-43E1-284A-B163-2636DC9BA951}" destId="{3AC6E38D-6EA8-4C4B-A1EB-F54289DE0A8E}" srcOrd="7" destOrd="0" presId="urn:microsoft.com/office/officeart/2008/layout/LinedList"/>
    <dgm:cxn modelId="{4DA98AA2-A16E-3E40-B15E-B7AB2440C0F5}" type="presParOf" srcId="{3AC6E38D-6EA8-4C4B-A1EB-F54289DE0A8E}" destId="{B64BE296-4278-7C44-A741-83F46DF3C8C5}" srcOrd="0" destOrd="0" presId="urn:microsoft.com/office/officeart/2008/layout/LinedList"/>
    <dgm:cxn modelId="{68CE0BAC-7A86-8645-91EF-74C3DF80502D}" type="presParOf" srcId="{3AC6E38D-6EA8-4C4B-A1EB-F54289DE0A8E}" destId="{AB0920E3-D144-AB4F-B1A8-90F7F8A1DE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8634C6-8F96-43EE-81E6-9575A5471A5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6AE619-5854-4575-B57D-BFDE9FACBD81}">
      <dgm:prSet/>
      <dgm:spPr/>
      <dgm:t>
        <a:bodyPr/>
        <a:lstStyle/>
        <a:p>
          <a:r>
            <a:rPr lang="en-US" dirty="0"/>
            <a:t>Business App</a:t>
          </a:r>
        </a:p>
        <a:p>
          <a:r>
            <a:rPr lang="en-US" dirty="0"/>
            <a:t>- </a:t>
          </a:r>
          <a:r>
            <a:rPr lang="de-DE" dirty="0"/>
            <a:t>nicht verspielt / soll aber trotzdem modern wirken</a:t>
          </a:r>
        </a:p>
        <a:p>
          <a:r>
            <a:rPr lang="de-DE" noProof="0" dirty="0"/>
            <a:t>- Action-Color um Action-Buttons zu vereinheitlichen</a:t>
          </a:r>
        </a:p>
      </dgm:t>
    </dgm:pt>
    <dgm:pt modelId="{FD950891-8A49-46EC-8FBB-0258466FB628}" type="parTrans" cxnId="{EEFF0D77-0702-486E-8FB6-E516541452F1}">
      <dgm:prSet/>
      <dgm:spPr/>
      <dgm:t>
        <a:bodyPr/>
        <a:lstStyle/>
        <a:p>
          <a:endParaRPr lang="en-US"/>
        </a:p>
      </dgm:t>
    </dgm:pt>
    <dgm:pt modelId="{E2B63903-F5EA-45B6-99EB-3F168E9124E9}" type="sibTrans" cxnId="{EEFF0D77-0702-486E-8FB6-E516541452F1}">
      <dgm:prSet/>
      <dgm:spPr/>
      <dgm:t>
        <a:bodyPr/>
        <a:lstStyle/>
        <a:p>
          <a:endParaRPr lang="en-US"/>
        </a:p>
      </dgm:t>
    </dgm:pt>
    <dgm:pt modelId="{BE11FC01-6066-784C-8522-1ADFA9CF3C6F}">
      <dgm:prSet/>
      <dgm:spPr/>
      <dgm:t>
        <a:bodyPr/>
        <a:lstStyle/>
        <a:p>
          <a:r>
            <a:rPr lang="de-DE" dirty="0"/>
            <a:t>klare </a:t>
          </a:r>
          <a:r>
            <a:rPr lang="de-DE" noProof="0" dirty="0"/>
            <a:t>Wege</a:t>
          </a:r>
          <a:r>
            <a:rPr lang="de-DE" dirty="0"/>
            <a:t> / Navigation</a:t>
          </a:r>
        </a:p>
        <a:p>
          <a:r>
            <a:rPr lang="de-DE" dirty="0"/>
            <a:t>- Navigation über Menu</a:t>
          </a:r>
        </a:p>
        <a:p>
          <a:r>
            <a:rPr lang="de-DE" dirty="0"/>
            <a:t>- Navigation richtet sich nach Themen</a:t>
          </a:r>
        </a:p>
        <a:p>
          <a:r>
            <a:rPr lang="de-DE" noProof="0" dirty="0"/>
            <a:t>- </a:t>
          </a:r>
          <a:r>
            <a:rPr lang="de-DE" dirty="0"/>
            <a:t>Eher lange Wege</a:t>
          </a:r>
          <a:endParaRPr lang="de-DE" noProof="0" dirty="0"/>
        </a:p>
      </dgm:t>
    </dgm:pt>
    <dgm:pt modelId="{A740BEC0-EC6A-B649-B1A2-0F0AFEC9ACA1}" type="parTrans" cxnId="{17EBD46C-5FC0-8748-A79F-121CCE779A67}">
      <dgm:prSet/>
      <dgm:spPr/>
      <dgm:t>
        <a:bodyPr/>
        <a:lstStyle/>
        <a:p>
          <a:endParaRPr lang="en-GB"/>
        </a:p>
      </dgm:t>
    </dgm:pt>
    <dgm:pt modelId="{EC8D8FFA-7E4F-EE4E-85FB-5DBB3656B50E}" type="sibTrans" cxnId="{17EBD46C-5FC0-8748-A79F-121CCE779A67}">
      <dgm:prSet/>
      <dgm:spPr/>
      <dgm:t>
        <a:bodyPr/>
        <a:lstStyle/>
        <a:p>
          <a:endParaRPr lang="en-GB"/>
        </a:p>
      </dgm:t>
    </dgm:pt>
    <dgm:pt modelId="{1ECF6A36-C22B-2B4C-B438-E8CDFFD121D9}">
      <dgm:prSet/>
      <dgm:spPr/>
      <dgm:t>
        <a:bodyPr/>
        <a:lstStyle/>
        <a:p>
          <a:r>
            <a:rPr lang="de-DE" noProof="0" dirty="0"/>
            <a:t>erstes Konzept</a:t>
          </a:r>
        </a:p>
        <a:p>
          <a:r>
            <a:rPr lang="de-DE" noProof="0" dirty="0"/>
            <a:t>- überladen</a:t>
          </a:r>
        </a:p>
        <a:p>
          <a:r>
            <a:rPr lang="de-DE" noProof="0" dirty="0"/>
            <a:t>- keine klare Navigation bei App Start</a:t>
          </a:r>
        </a:p>
      </dgm:t>
    </dgm:pt>
    <dgm:pt modelId="{75F2CC24-0E35-3B4A-9915-B1D64A2B0A40}" type="parTrans" cxnId="{225F3A59-0250-B044-B346-D1D8DA580EA4}">
      <dgm:prSet/>
      <dgm:spPr/>
      <dgm:t>
        <a:bodyPr/>
        <a:lstStyle/>
        <a:p>
          <a:endParaRPr lang="en-GB"/>
        </a:p>
      </dgm:t>
    </dgm:pt>
    <dgm:pt modelId="{5C91F3BA-5622-0548-9FE0-B85E96135E87}" type="sibTrans" cxnId="{225F3A59-0250-B044-B346-D1D8DA580EA4}">
      <dgm:prSet/>
      <dgm:spPr/>
      <dgm:t>
        <a:bodyPr/>
        <a:lstStyle/>
        <a:p>
          <a:endParaRPr lang="en-GB"/>
        </a:p>
      </dgm:t>
    </dgm:pt>
    <dgm:pt modelId="{B583361A-4FA9-3840-AE71-ECA36B632163}">
      <dgm:prSet/>
      <dgm:spPr/>
      <dgm:t>
        <a:bodyPr/>
        <a:lstStyle/>
        <a:p>
          <a:r>
            <a:rPr lang="de-DE" noProof="0" dirty="0"/>
            <a:t>div. Verbesserungen während dem Projekt</a:t>
          </a:r>
        </a:p>
        <a:p>
          <a:r>
            <a:rPr lang="de-DE" noProof="0" dirty="0"/>
            <a:t>- Main-</a:t>
          </a:r>
          <a:r>
            <a:rPr lang="de-DE" noProof="0" dirty="0" err="1"/>
            <a:t>Activity</a:t>
          </a:r>
          <a:r>
            <a:rPr lang="de-DE" noProof="0" dirty="0"/>
            <a:t> überarbeitet</a:t>
          </a:r>
        </a:p>
        <a:p>
          <a:r>
            <a:rPr lang="de-DE" noProof="0" dirty="0"/>
            <a:t>- Menu Implementation – Main-</a:t>
          </a:r>
          <a:r>
            <a:rPr lang="de-DE" noProof="0" dirty="0" err="1"/>
            <a:t>Activity</a:t>
          </a:r>
          <a:r>
            <a:rPr lang="de-DE" noProof="0" dirty="0"/>
            <a:t> aufräumen</a:t>
          </a:r>
        </a:p>
      </dgm:t>
    </dgm:pt>
    <dgm:pt modelId="{9B065170-2AEF-9444-A143-0BD69EE55A79}" type="parTrans" cxnId="{2B596C2A-6D18-9444-8041-FFD541F5C956}">
      <dgm:prSet/>
      <dgm:spPr/>
      <dgm:t>
        <a:bodyPr/>
        <a:lstStyle/>
        <a:p>
          <a:endParaRPr lang="en-GB"/>
        </a:p>
      </dgm:t>
    </dgm:pt>
    <dgm:pt modelId="{9A528A03-CC50-5447-B60E-2EE318318356}" type="sibTrans" cxnId="{2B596C2A-6D18-9444-8041-FFD541F5C956}">
      <dgm:prSet/>
      <dgm:spPr/>
      <dgm:t>
        <a:bodyPr/>
        <a:lstStyle/>
        <a:p>
          <a:endParaRPr lang="en-GB"/>
        </a:p>
      </dgm:t>
    </dgm:pt>
    <dgm:pt modelId="{36731F58-4AB6-7B41-8F87-1A9354DBA9E5}">
      <dgm:prSet/>
      <dgm:spPr/>
      <dgm:t>
        <a:bodyPr/>
        <a:lstStyle/>
        <a:p>
          <a:r>
            <a:rPr lang="de-DE" noProof="0" dirty="0"/>
            <a:t>Einzelne Funktionen noch nicht sehr präsent</a:t>
          </a:r>
        </a:p>
        <a:p>
          <a:r>
            <a:rPr lang="de-DE" noProof="0" dirty="0"/>
            <a:t>- Auswertung etwas versteckt</a:t>
          </a:r>
        </a:p>
      </dgm:t>
    </dgm:pt>
    <dgm:pt modelId="{19AB01BD-8163-464C-9176-3EB750637B8A}" type="parTrans" cxnId="{791CC44E-45AB-E645-A42E-B137EBC8B1B8}">
      <dgm:prSet/>
      <dgm:spPr/>
      <dgm:t>
        <a:bodyPr/>
        <a:lstStyle/>
        <a:p>
          <a:endParaRPr lang="en-GB"/>
        </a:p>
      </dgm:t>
    </dgm:pt>
    <dgm:pt modelId="{EC84F307-3632-7C4B-B20A-3F52E000F487}" type="sibTrans" cxnId="{791CC44E-45AB-E645-A42E-B137EBC8B1B8}">
      <dgm:prSet/>
      <dgm:spPr/>
      <dgm:t>
        <a:bodyPr/>
        <a:lstStyle/>
        <a:p>
          <a:endParaRPr lang="en-GB"/>
        </a:p>
      </dgm:t>
    </dgm:pt>
    <dgm:pt modelId="{0523E5DD-43E1-284A-B163-2636DC9BA951}" type="pres">
      <dgm:prSet presAssocID="{A38634C6-8F96-43EE-81E6-9575A5471A5A}" presName="vert0" presStyleCnt="0">
        <dgm:presLayoutVars>
          <dgm:dir/>
          <dgm:animOne val="branch"/>
          <dgm:animLvl val="lvl"/>
        </dgm:presLayoutVars>
      </dgm:prSet>
      <dgm:spPr/>
    </dgm:pt>
    <dgm:pt modelId="{6B734CE6-42A4-DD41-A9ED-38C26AD7C20D}" type="pres">
      <dgm:prSet presAssocID="{3D6AE619-5854-4575-B57D-BFDE9FACBD81}" presName="thickLine" presStyleLbl="alignNode1" presStyleIdx="0" presStyleCnt="5"/>
      <dgm:spPr/>
    </dgm:pt>
    <dgm:pt modelId="{F8D0D6C0-B62E-4244-892E-C9DA230EC2E6}" type="pres">
      <dgm:prSet presAssocID="{3D6AE619-5854-4575-B57D-BFDE9FACBD81}" presName="horz1" presStyleCnt="0"/>
      <dgm:spPr/>
    </dgm:pt>
    <dgm:pt modelId="{17A1CEEB-32F1-EA47-995F-2BDE441D5840}" type="pres">
      <dgm:prSet presAssocID="{3D6AE619-5854-4575-B57D-BFDE9FACBD81}" presName="tx1" presStyleLbl="revTx" presStyleIdx="0" presStyleCnt="5"/>
      <dgm:spPr/>
    </dgm:pt>
    <dgm:pt modelId="{10D3B9C2-5E6A-6947-8451-A87E4A1C8BD5}" type="pres">
      <dgm:prSet presAssocID="{3D6AE619-5854-4575-B57D-BFDE9FACBD81}" presName="vert1" presStyleCnt="0"/>
      <dgm:spPr/>
    </dgm:pt>
    <dgm:pt modelId="{9BE85A3C-3790-2E4F-A373-155DA041203E}" type="pres">
      <dgm:prSet presAssocID="{BE11FC01-6066-784C-8522-1ADFA9CF3C6F}" presName="thickLine" presStyleLbl="alignNode1" presStyleIdx="1" presStyleCnt="5"/>
      <dgm:spPr/>
    </dgm:pt>
    <dgm:pt modelId="{BE2BA076-C7E6-1940-A11A-F814F8BD892B}" type="pres">
      <dgm:prSet presAssocID="{BE11FC01-6066-784C-8522-1ADFA9CF3C6F}" presName="horz1" presStyleCnt="0"/>
      <dgm:spPr/>
    </dgm:pt>
    <dgm:pt modelId="{E7801C30-7DBA-3048-BFEB-4EB86E8A3461}" type="pres">
      <dgm:prSet presAssocID="{BE11FC01-6066-784C-8522-1ADFA9CF3C6F}" presName="tx1" presStyleLbl="revTx" presStyleIdx="1" presStyleCnt="5"/>
      <dgm:spPr/>
    </dgm:pt>
    <dgm:pt modelId="{F3BC9E93-25C6-B045-B263-E62D5E218A88}" type="pres">
      <dgm:prSet presAssocID="{BE11FC01-6066-784C-8522-1ADFA9CF3C6F}" presName="vert1" presStyleCnt="0"/>
      <dgm:spPr/>
    </dgm:pt>
    <dgm:pt modelId="{7A7D6DC0-94A3-AD4D-B225-34626496D19B}" type="pres">
      <dgm:prSet presAssocID="{1ECF6A36-C22B-2B4C-B438-E8CDFFD121D9}" presName="thickLine" presStyleLbl="alignNode1" presStyleIdx="2" presStyleCnt="5"/>
      <dgm:spPr/>
    </dgm:pt>
    <dgm:pt modelId="{4DF29A0C-89B6-CC49-A0A1-D9EC2B738EDC}" type="pres">
      <dgm:prSet presAssocID="{1ECF6A36-C22B-2B4C-B438-E8CDFFD121D9}" presName="horz1" presStyleCnt="0"/>
      <dgm:spPr/>
    </dgm:pt>
    <dgm:pt modelId="{A8F5C9CD-AE61-E945-9B3F-419433CFB29C}" type="pres">
      <dgm:prSet presAssocID="{1ECF6A36-C22B-2B4C-B438-E8CDFFD121D9}" presName="tx1" presStyleLbl="revTx" presStyleIdx="2" presStyleCnt="5"/>
      <dgm:spPr/>
    </dgm:pt>
    <dgm:pt modelId="{FF58EA45-EB2B-F349-BA21-B69CA2FAD0BE}" type="pres">
      <dgm:prSet presAssocID="{1ECF6A36-C22B-2B4C-B438-E8CDFFD121D9}" presName="vert1" presStyleCnt="0"/>
      <dgm:spPr/>
    </dgm:pt>
    <dgm:pt modelId="{CDC3AEBD-8AC1-8F43-944D-F774E32CEEDB}" type="pres">
      <dgm:prSet presAssocID="{B583361A-4FA9-3840-AE71-ECA36B632163}" presName="thickLine" presStyleLbl="alignNode1" presStyleIdx="3" presStyleCnt="5"/>
      <dgm:spPr/>
    </dgm:pt>
    <dgm:pt modelId="{3AC6E38D-6EA8-4C4B-A1EB-F54289DE0A8E}" type="pres">
      <dgm:prSet presAssocID="{B583361A-4FA9-3840-AE71-ECA36B632163}" presName="horz1" presStyleCnt="0"/>
      <dgm:spPr/>
    </dgm:pt>
    <dgm:pt modelId="{B64BE296-4278-7C44-A741-83F46DF3C8C5}" type="pres">
      <dgm:prSet presAssocID="{B583361A-4FA9-3840-AE71-ECA36B632163}" presName="tx1" presStyleLbl="revTx" presStyleIdx="3" presStyleCnt="5"/>
      <dgm:spPr/>
    </dgm:pt>
    <dgm:pt modelId="{AB0920E3-D144-AB4F-B1A8-90F7F8A1DEB4}" type="pres">
      <dgm:prSet presAssocID="{B583361A-4FA9-3840-AE71-ECA36B632163}" presName="vert1" presStyleCnt="0"/>
      <dgm:spPr/>
    </dgm:pt>
    <dgm:pt modelId="{B3C3E700-C9B6-194D-B418-C5932CE1EF19}" type="pres">
      <dgm:prSet presAssocID="{36731F58-4AB6-7B41-8F87-1A9354DBA9E5}" presName="thickLine" presStyleLbl="alignNode1" presStyleIdx="4" presStyleCnt="5"/>
      <dgm:spPr/>
    </dgm:pt>
    <dgm:pt modelId="{F8256911-EA8C-CC44-9317-E051381168DC}" type="pres">
      <dgm:prSet presAssocID="{36731F58-4AB6-7B41-8F87-1A9354DBA9E5}" presName="horz1" presStyleCnt="0"/>
      <dgm:spPr/>
    </dgm:pt>
    <dgm:pt modelId="{28C1A141-6F2A-3B4F-AA9F-010FE3C76183}" type="pres">
      <dgm:prSet presAssocID="{36731F58-4AB6-7B41-8F87-1A9354DBA9E5}" presName="tx1" presStyleLbl="revTx" presStyleIdx="4" presStyleCnt="5"/>
      <dgm:spPr/>
    </dgm:pt>
    <dgm:pt modelId="{B7B7256E-D4A1-994E-9562-2E25298FE1D2}" type="pres">
      <dgm:prSet presAssocID="{36731F58-4AB6-7B41-8F87-1A9354DBA9E5}" presName="vert1" presStyleCnt="0"/>
      <dgm:spPr/>
    </dgm:pt>
  </dgm:ptLst>
  <dgm:cxnLst>
    <dgm:cxn modelId="{2B596C2A-6D18-9444-8041-FFD541F5C956}" srcId="{A38634C6-8F96-43EE-81E6-9575A5471A5A}" destId="{B583361A-4FA9-3840-AE71-ECA36B632163}" srcOrd="3" destOrd="0" parTransId="{9B065170-2AEF-9444-A143-0BD69EE55A79}" sibTransId="{9A528A03-CC50-5447-B60E-2EE318318356}"/>
    <dgm:cxn modelId="{98281548-55A6-7D4A-BDFE-ED6A7E439626}" type="presOf" srcId="{36731F58-4AB6-7B41-8F87-1A9354DBA9E5}" destId="{28C1A141-6F2A-3B4F-AA9F-010FE3C76183}" srcOrd="0" destOrd="0" presId="urn:microsoft.com/office/officeart/2008/layout/LinedList"/>
    <dgm:cxn modelId="{A9D6514A-7E20-514D-AA41-77E9A45D70C8}" type="presOf" srcId="{BE11FC01-6066-784C-8522-1ADFA9CF3C6F}" destId="{E7801C30-7DBA-3048-BFEB-4EB86E8A3461}" srcOrd="0" destOrd="0" presId="urn:microsoft.com/office/officeart/2008/layout/LinedList"/>
    <dgm:cxn modelId="{791CC44E-45AB-E645-A42E-B137EBC8B1B8}" srcId="{A38634C6-8F96-43EE-81E6-9575A5471A5A}" destId="{36731F58-4AB6-7B41-8F87-1A9354DBA9E5}" srcOrd="4" destOrd="0" parTransId="{19AB01BD-8163-464C-9176-3EB750637B8A}" sibTransId="{EC84F307-3632-7C4B-B20A-3F52E000F487}"/>
    <dgm:cxn modelId="{225F3A59-0250-B044-B346-D1D8DA580EA4}" srcId="{A38634C6-8F96-43EE-81E6-9575A5471A5A}" destId="{1ECF6A36-C22B-2B4C-B438-E8CDFFD121D9}" srcOrd="2" destOrd="0" parTransId="{75F2CC24-0E35-3B4A-9915-B1D64A2B0A40}" sibTransId="{5C91F3BA-5622-0548-9FE0-B85E96135E87}"/>
    <dgm:cxn modelId="{17EBD46C-5FC0-8748-A79F-121CCE779A67}" srcId="{A38634C6-8F96-43EE-81E6-9575A5471A5A}" destId="{BE11FC01-6066-784C-8522-1ADFA9CF3C6F}" srcOrd="1" destOrd="0" parTransId="{A740BEC0-EC6A-B649-B1A2-0F0AFEC9ACA1}" sibTransId="{EC8D8FFA-7E4F-EE4E-85FB-5DBB3656B50E}"/>
    <dgm:cxn modelId="{EEFF0D77-0702-486E-8FB6-E516541452F1}" srcId="{A38634C6-8F96-43EE-81E6-9575A5471A5A}" destId="{3D6AE619-5854-4575-B57D-BFDE9FACBD81}" srcOrd="0" destOrd="0" parTransId="{FD950891-8A49-46EC-8FBB-0258466FB628}" sibTransId="{E2B63903-F5EA-45B6-99EB-3F168E9124E9}"/>
    <dgm:cxn modelId="{4BC36D78-DA60-1C44-BEE6-8B386C19C2B8}" type="presOf" srcId="{B583361A-4FA9-3840-AE71-ECA36B632163}" destId="{B64BE296-4278-7C44-A741-83F46DF3C8C5}" srcOrd="0" destOrd="0" presId="urn:microsoft.com/office/officeart/2008/layout/LinedList"/>
    <dgm:cxn modelId="{5F4665AB-52FA-0F4A-98DF-4EE882093957}" type="presOf" srcId="{1ECF6A36-C22B-2B4C-B438-E8CDFFD121D9}" destId="{A8F5C9CD-AE61-E945-9B3F-419433CFB29C}" srcOrd="0" destOrd="0" presId="urn:microsoft.com/office/officeart/2008/layout/LinedList"/>
    <dgm:cxn modelId="{72EBC6B3-52AB-8C4B-A501-99DE98BD2FB9}" type="presOf" srcId="{A38634C6-8F96-43EE-81E6-9575A5471A5A}" destId="{0523E5DD-43E1-284A-B163-2636DC9BA951}" srcOrd="0" destOrd="0" presId="urn:microsoft.com/office/officeart/2008/layout/LinedList"/>
    <dgm:cxn modelId="{637008EC-43C5-1B4F-B16F-BDA6244CA94A}" type="presOf" srcId="{3D6AE619-5854-4575-B57D-BFDE9FACBD81}" destId="{17A1CEEB-32F1-EA47-995F-2BDE441D5840}" srcOrd="0" destOrd="0" presId="urn:microsoft.com/office/officeart/2008/layout/LinedList"/>
    <dgm:cxn modelId="{D56BB11E-6A8A-2843-AD24-7241427ED879}" type="presParOf" srcId="{0523E5DD-43E1-284A-B163-2636DC9BA951}" destId="{6B734CE6-42A4-DD41-A9ED-38C26AD7C20D}" srcOrd="0" destOrd="0" presId="urn:microsoft.com/office/officeart/2008/layout/LinedList"/>
    <dgm:cxn modelId="{94E974B3-BEDF-774F-AD60-9C53130AD276}" type="presParOf" srcId="{0523E5DD-43E1-284A-B163-2636DC9BA951}" destId="{F8D0D6C0-B62E-4244-892E-C9DA230EC2E6}" srcOrd="1" destOrd="0" presId="urn:microsoft.com/office/officeart/2008/layout/LinedList"/>
    <dgm:cxn modelId="{D08173C5-64AC-B142-959F-0663263A8995}" type="presParOf" srcId="{F8D0D6C0-B62E-4244-892E-C9DA230EC2E6}" destId="{17A1CEEB-32F1-EA47-995F-2BDE441D5840}" srcOrd="0" destOrd="0" presId="urn:microsoft.com/office/officeart/2008/layout/LinedList"/>
    <dgm:cxn modelId="{8102966B-43BC-9142-9210-A1DBBE0B205B}" type="presParOf" srcId="{F8D0D6C0-B62E-4244-892E-C9DA230EC2E6}" destId="{10D3B9C2-5E6A-6947-8451-A87E4A1C8BD5}" srcOrd="1" destOrd="0" presId="urn:microsoft.com/office/officeart/2008/layout/LinedList"/>
    <dgm:cxn modelId="{E8BB3324-D7C8-6744-9155-8A377DA23B1A}" type="presParOf" srcId="{0523E5DD-43E1-284A-B163-2636DC9BA951}" destId="{9BE85A3C-3790-2E4F-A373-155DA041203E}" srcOrd="2" destOrd="0" presId="urn:microsoft.com/office/officeart/2008/layout/LinedList"/>
    <dgm:cxn modelId="{327E2CCF-F8A1-6F49-BA60-4D14AB7ED959}" type="presParOf" srcId="{0523E5DD-43E1-284A-B163-2636DC9BA951}" destId="{BE2BA076-C7E6-1940-A11A-F814F8BD892B}" srcOrd="3" destOrd="0" presId="urn:microsoft.com/office/officeart/2008/layout/LinedList"/>
    <dgm:cxn modelId="{795482A7-037E-E043-9DCD-AC3BD18D7702}" type="presParOf" srcId="{BE2BA076-C7E6-1940-A11A-F814F8BD892B}" destId="{E7801C30-7DBA-3048-BFEB-4EB86E8A3461}" srcOrd="0" destOrd="0" presId="urn:microsoft.com/office/officeart/2008/layout/LinedList"/>
    <dgm:cxn modelId="{4CAD4E8C-5BB0-7B4A-A84C-1F943D7F67A2}" type="presParOf" srcId="{BE2BA076-C7E6-1940-A11A-F814F8BD892B}" destId="{F3BC9E93-25C6-B045-B263-E62D5E218A88}" srcOrd="1" destOrd="0" presId="urn:microsoft.com/office/officeart/2008/layout/LinedList"/>
    <dgm:cxn modelId="{DF025237-5D0A-4A42-A678-644865826FC8}" type="presParOf" srcId="{0523E5DD-43E1-284A-B163-2636DC9BA951}" destId="{7A7D6DC0-94A3-AD4D-B225-34626496D19B}" srcOrd="4" destOrd="0" presId="urn:microsoft.com/office/officeart/2008/layout/LinedList"/>
    <dgm:cxn modelId="{0525013F-4D6B-184A-9663-79DDFCAF5720}" type="presParOf" srcId="{0523E5DD-43E1-284A-B163-2636DC9BA951}" destId="{4DF29A0C-89B6-CC49-A0A1-D9EC2B738EDC}" srcOrd="5" destOrd="0" presId="urn:microsoft.com/office/officeart/2008/layout/LinedList"/>
    <dgm:cxn modelId="{A762B068-6CD6-C249-AE38-1C55A892508B}" type="presParOf" srcId="{4DF29A0C-89B6-CC49-A0A1-D9EC2B738EDC}" destId="{A8F5C9CD-AE61-E945-9B3F-419433CFB29C}" srcOrd="0" destOrd="0" presId="urn:microsoft.com/office/officeart/2008/layout/LinedList"/>
    <dgm:cxn modelId="{FC7D0F68-BAD1-FD4F-849E-F6E5B80FD706}" type="presParOf" srcId="{4DF29A0C-89B6-CC49-A0A1-D9EC2B738EDC}" destId="{FF58EA45-EB2B-F349-BA21-B69CA2FAD0BE}" srcOrd="1" destOrd="0" presId="urn:microsoft.com/office/officeart/2008/layout/LinedList"/>
    <dgm:cxn modelId="{43550F99-60CB-0943-9254-24C2400E7D2E}" type="presParOf" srcId="{0523E5DD-43E1-284A-B163-2636DC9BA951}" destId="{CDC3AEBD-8AC1-8F43-944D-F774E32CEEDB}" srcOrd="6" destOrd="0" presId="urn:microsoft.com/office/officeart/2008/layout/LinedList"/>
    <dgm:cxn modelId="{C3E09969-84B0-AE4D-9F94-2964F2CF85E0}" type="presParOf" srcId="{0523E5DD-43E1-284A-B163-2636DC9BA951}" destId="{3AC6E38D-6EA8-4C4B-A1EB-F54289DE0A8E}" srcOrd="7" destOrd="0" presId="urn:microsoft.com/office/officeart/2008/layout/LinedList"/>
    <dgm:cxn modelId="{4DA98AA2-A16E-3E40-B15E-B7AB2440C0F5}" type="presParOf" srcId="{3AC6E38D-6EA8-4C4B-A1EB-F54289DE0A8E}" destId="{B64BE296-4278-7C44-A741-83F46DF3C8C5}" srcOrd="0" destOrd="0" presId="urn:microsoft.com/office/officeart/2008/layout/LinedList"/>
    <dgm:cxn modelId="{68CE0BAC-7A86-8645-91EF-74C3DF80502D}" type="presParOf" srcId="{3AC6E38D-6EA8-4C4B-A1EB-F54289DE0A8E}" destId="{AB0920E3-D144-AB4F-B1A8-90F7F8A1DEB4}" srcOrd="1" destOrd="0" presId="urn:microsoft.com/office/officeart/2008/layout/LinedList"/>
    <dgm:cxn modelId="{D158286A-8AB6-D848-A045-C98880549BA2}" type="presParOf" srcId="{0523E5DD-43E1-284A-B163-2636DC9BA951}" destId="{B3C3E700-C9B6-194D-B418-C5932CE1EF19}" srcOrd="8" destOrd="0" presId="urn:microsoft.com/office/officeart/2008/layout/LinedList"/>
    <dgm:cxn modelId="{5CD9BD84-10BA-D24E-803B-9B735FBFE226}" type="presParOf" srcId="{0523E5DD-43E1-284A-B163-2636DC9BA951}" destId="{F8256911-EA8C-CC44-9317-E051381168DC}" srcOrd="9" destOrd="0" presId="urn:microsoft.com/office/officeart/2008/layout/LinedList"/>
    <dgm:cxn modelId="{175B473F-935A-2F41-90E9-FC93AC3CB2DB}" type="presParOf" srcId="{F8256911-EA8C-CC44-9317-E051381168DC}" destId="{28C1A141-6F2A-3B4F-AA9F-010FE3C76183}" srcOrd="0" destOrd="0" presId="urn:microsoft.com/office/officeart/2008/layout/LinedList"/>
    <dgm:cxn modelId="{086D4B65-67C8-574E-B78A-C431973BC757}" type="presParOf" srcId="{F8256911-EA8C-CC44-9317-E051381168DC}" destId="{B7B7256E-D4A1-994E-9562-2E25298FE1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8634C6-8F96-43EE-81E6-9575A5471A5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6AE619-5854-4575-B57D-BFDE9FACBD81}">
      <dgm:prSet/>
      <dgm:spPr/>
      <dgm:t>
        <a:bodyPr/>
        <a:lstStyle/>
        <a:p>
          <a:r>
            <a:rPr lang="de-DE" dirty="0"/>
            <a:t>Spannend ein “richtiges” App zu erstellen</a:t>
          </a:r>
        </a:p>
        <a:p>
          <a:r>
            <a:rPr lang="de-DE" noProof="0" dirty="0"/>
            <a:t>- Viele </a:t>
          </a:r>
          <a:r>
            <a:rPr lang="de-DE" noProof="0" dirty="0" err="1"/>
            <a:t>Activities</a:t>
          </a:r>
          <a:r>
            <a:rPr lang="de-DE" noProof="0" dirty="0"/>
            <a:t> und verschiedene UI-Elemente (</a:t>
          </a:r>
          <a:r>
            <a:rPr lang="de-DE" noProof="0" dirty="0" err="1"/>
            <a:t>Recyclerview</a:t>
          </a:r>
          <a:r>
            <a:rPr lang="de-DE" noProof="0" dirty="0"/>
            <a:t>, </a:t>
          </a:r>
          <a:r>
            <a:rPr lang="de-DE" noProof="0" dirty="0" err="1"/>
            <a:t>FloatingButton</a:t>
          </a:r>
          <a:r>
            <a:rPr lang="de-DE" noProof="0" dirty="0"/>
            <a:t>)</a:t>
          </a:r>
        </a:p>
        <a:p>
          <a:r>
            <a:rPr lang="de-DE" noProof="0" dirty="0"/>
            <a:t>- Implementation von Room DB</a:t>
          </a:r>
        </a:p>
        <a:p>
          <a:r>
            <a:rPr lang="de-DE" noProof="0" dirty="0"/>
            <a:t>- viele erlernte Themen konnten eingesetzt werden</a:t>
          </a:r>
        </a:p>
      </dgm:t>
    </dgm:pt>
    <dgm:pt modelId="{FD950891-8A49-46EC-8FBB-0258466FB628}" type="parTrans" cxnId="{EEFF0D77-0702-486E-8FB6-E516541452F1}">
      <dgm:prSet/>
      <dgm:spPr/>
      <dgm:t>
        <a:bodyPr/>
        <a:lstStyle/>
        <a:p>
          <a:endParaRPr lang="en-US"/>
        </a:p>
      </dgm:t>
    </dgm:pt>
    <dgm:pt modelId="{E2B63903-F5EA-45B6-99EB-3F168E9124E9}" type="sibTrans" cxnId="{EEFF0D77-0702-486E-8FB6-E516541452F1}">
      <dgm:prSet/>
      <dgm:spPr/>
      <dgm:t>
        <a:bodyPr/>
        <a:lstStyle/>
        <a:p>
          <a:endParaRPr lang="en-US"/>
        </a:p>
      </dgm:t>
    </dgm:pt>
    <dgm:pt modelId="{BE11FC01-6066-784C-8522-1ADFA9CF3C6F}">
      <dgm:prSet/>
      <dgm:spPr/>
      <dgm:t>
        <a:bodyPr/>
        <a:lstStyle/>
        <a:p>
          <a:r>
            <a:rPr lang="de-DE" dirty="0"/>
            <a:t>Viele Aspekte aus dem Unterricht konnten angewendet und erweitert werden</a:t>
          </a:r>
        </a:p>
        <a:p>
          <a:r>
            <a:rPr lang="de-DE" dirty="0"/>
            <a:t>- Room DB</a:t>
          </a:r>
        </a:p>
        <a:p>
          <a:r>
            <a:rPr lang="de-DE" dirty="0"/>
            <a:t>- Widget Kommunikation </a:t>
          </a:r>
          <a:endParaRPr lang="de-DE" noProof="0" dirty="0"/>
        </a:p>
      </dgm:t>
    </dgm:pt>
    <dgm:pt modelId="{A740BEC0-EC6A-B649-B1A2-0F0AFEC9ACA1}" type="parTrans" cxnId="{17EBD46C-5FC0-8748-A79F-121CCE779A67}">
      <dgm:prSet/>
      <dgm:spPr/>
      <dgm:t>
        <a:bodyPr/>
        <a:lstStyle/>
        <a:p>
          <a:endParaRPr lang="en-GB"/>
        </a:p>
      </dgm:t>
    </dgm:pt>
    <dgm:pt modelId="{EC8D8FFA-7E4F-EE4E-85FB-5DBB3656B50E}" type="sibTrans" cxnId="{17EBD46C-5FC0-8748-A79F-121CCE779A67}">
      <dgm:prSet/>
      <dgm:spPr/>
      <dgm:t>
        <a:bodyPr/>
        <a:lstStyle/>
        <a:p>
          <a:endParaRPr lang="en-GB"/>
        </a:p>
      </dgm:t>
    </dgm:pt>
    <dgm:pt modelId="{1ECF6A36-C22B-2B4C-B438-E8CDFFD121D9}">
      <dgm:prSet/>
      <dgm:spPr/>
      <dgm:t>
        <a:bodyPr/>
        <a:lstStyle/>
        <a:p>
          <a:r>
            <a:rPr lang="de-DE" noProof="0" dirty="0"/>
            <a:t>UI / UX Aspekte</a:t>
          </a:r>
        </a:p>
        <a:p>
          <a:r>
            <a:rPr lang="de-DE" noProof="0" dirty="0"/>
            <a:t>- Bedienkonzept (Jobs </a:t>
          </a:r>
          <a:r>
            <a:rPr lang="de-DE" noProof="0" dirty="0" err="1"/>
            <a:t>to</a:t>
          </a:r>
          <a:r>
            <a:rPr lang="de-DE" noProof="0" dirty="0"/>
            <a:t> </a:t>
          </a:r>
          <a:r>
            <a:rPr lang="de-DE" noProof="0" dirty="0" err="1"/>
            <a:t>be</a:t>
          </a:r>
          <a:r>
            <a:rPr lang="de-DE" noProof="0" dirty="0"/>
            <a:t> </a:t>
          </a:r>
          <a:r>
            <a:rPr lang="de-DE" noProof="0" dirty="0" err="1"/>
            <a:t>done</a:t>
          </a:r>
          <a:r>
            <a:rPr lang="de-DE" noProof="0" dirty="0"/>
            <a:t>)und Design helfen beim Entwickeln vor allem beim    Starten</a:t>
          </a:r>
        </a:p>
        <a:p>
          <a:r>
            <a:rPr lang="de-DE" noProof="0" dirty="0"/>
            <a:t>- UI-Layout Design während Entwicklung schwer zu ändern / anpassen </a:t>
          </a:r>
        </a:p>
      </dgm:t>
    </dgm:pt>
    <dgm:pt modelId="{75F2CC24-0E35-3B4A-9915-B1D64A2B0A40}" type="parTrans" cxnId="{225F3A59-0250-B044-B346-D1D8DA580EA4}">
      <dgm:prSet/>
      <dgm:spPr/>
      <dgm:t>
        <a:bodyPr/>
        <a:lstStyle/>
        <a:p>
          <a:endParaRPr lang="en-GB"/>
        </a:p>
      </dgm:t>
    </dgm:pt>
    <dgm:pt modelId="{5C91F3BA-5622-0548-9FE0-B85E96135E87}" type="sibTrans" cxnId="{225F3A59-0250-B044-B346-D1D8DA580EA4}">
      <dgm:prSet/>
      <dgm:spPr/>
      <dgm:t>
        <a:bodyPr/>
        <a:lstStyle/>
        <a:p>
          <a:endParaRPr lang="en-GB"/>
        </a:p>
      </dgm:t>
    </dgm:pt>
    <dgm:pt modelId="{B583361A-4FA9-3840-AE71-ECA36B632163}">
      <dgm:prSet/>
      <dgm:spPr/>
      <dgm:t>
        <a:bodyPr/>
        <a:lstStyle/>
        <a:p>
          <a:r>
            <a:rPr lang="de-DE" noProof="0" dirty="0"/>
            <a:t>Erfahrungen während entwickeln</a:t>
          </a:r>
        </a:p>
        <a:p>
          <a:r>
            <a:rPr lang="de-DE" noProof="0" dirty="0"/>
            <a:t>- </a:t>
          </a:r>
          <a:r>
            <a:rPr lang="de-DE" dirty="0"/>
            <a:t>Manchmal bisschen Buggy – unterschiedliches Verhalten auf versch. Systemen</a:t>
          </a:r>
        </a:p>
        <a:p>
          <a:r>
            <a:rPr lang="de-DE" noProof="0" dirty="0"/>
            <a:t>- </a:t>
          </a:r>
          <a:r>
            <a:rPr lang="de-DE" noProof="0" dirty="0" err="1"/>
            <a:t>Coroutine</a:t>
          </a:r>
          <a:r>
            <a:rPr lang="de-DE" noProof="0" dirty="0"/>
            <a:t> manchmal sehr </a:t>
          </a:r>
          <a:r>
            <a:rPr lang="de-DE" noProof="0" dirty="0" err="1"/>
            <a:t>tricky</a:t>
          </a:r>
          <a:endParaRPr lang="de-DE" noProof="0" dirty="0"/>
        </a:p>
        <a:p>
          <a:r>
            <a:rPr lang="de-DE" noProof="0" dirty="0"/>
            <a:t>- Try and Error – Methode </a:t>
          </a:r>
        </a:p>
      </dgm:t>
    </dgm:pt>
    <dgm:pt modelId="{9B065170-2AEF-9444-A143-0BD69EE55A79}" type="parTrans" cxnId="{2B596C2A-6D18-9444-8041-FFD541F5C956}">
      <dgm:prSet/>
      <dgm:spPr/>
      <dgm:t>
        <a:bodyPr/>
        <a:lstStyle/>
        <a:p>
          <a:endParaRPr lang="en-GB"/>
        </a:p>
      </dgm:t>
    </dgm:pt>
    <dgm:pt modelId="{9A528A03-CC50-5447-B60E-2EE318318356}" type="sibTrans" cxnId="{2B596C2A-6D18-9444-8041-FFD541F5C956}">
      <dgm:prSet/>
      <dgm:spPr/>
      <dgm:t>
        <a:bodyPr/>
        <a:lstStyle/>
        <a:p>
          <a:endParaRPr lang="en-GB"/>
        </a:p>
      </dgm:t>
    </dgm:pt>
    <dgm:pt modelId="{0523E5DD-43E1-284A-B163-2636DC9BA951}" type="pres">
      <dgm:prSet presAssocID="{A38634C6-8F96-43EE-81E6-9575A5471A5A}" presName="vert0" presStyleCnt="0">
        <dgm:presLayoutVars>
          <dgm:dir/>
          <dgm:animOne val="branch"/>
          <dgm:animLvl val="lvl"/>
        </dgm:presLayoutVars>
      </dgm:prSet>
      <dgm:spPr/>
    </dgm:pt>
    <dgm:pt modelId="{6B734CE6-42A4-DD41-A9ED-38C26AD7C20D}" type="pres">
      <dgm:prSet presAssocID="{3D6AE619-5854-4575-B57D-BFDE9FACBD81}" presName="thickLine" presStyleLbl="alignNode1" presStyleIdx="0" presStyleCnt="4"/>
      <dgm:spPr/>
    </dgm:pt>
    <dgm:pt modelId="{F8D0D6C0-B62E-4244-892E-C9DA230EC2E6}" type="pres">
      <dgm:prSet presAssocID="{3D6AE619-5854-4575-B57D-BFDE9FACBD81}" presName="horz1" presStyleCnt="0"/>
      <dgm:spPr/>
    </dgm:pt>
    <dgm:pt modelId="{17A1CEEB-32F1-EA47-995F-2BDE441D5840}" type="pres">
      <dgm:prSet presAssocID="{3D6AE619-5854-4575-B57D-BFDE9FACBD81}" presName="tx1" presStyleLbl="revTx" presStyleIdx="0" presStyleCnt="4"/>
      <dgm:spPr/>
    </dgm:pt>
    <dgm:pt modelId="{10D3B9C2-5E6A-6947-8451-A87E4A1C8BD5}" type="pres">
      <dgm:prSet presAssocID="{3D6AE619-5854-4575-B57D-BFDE9FACBD81}" presName="vert1" presStyleCnt="0"/>
      <dgm:spPr/>
    </dgm:pt>
    <dgm:pt modelId="{9BE85A3C-3790-2E4F-A373-155DA041203E}" type="pres">
      <dgm:prSet presAssocID="{BE11FC01-6066-784C-8522-1ADFA9CF3C6F}" presName="thickLine" presStyleLbl="alignNode1" presStyleIdx="1" presStyleCnt="4"/>
      <dgm:spPr/>
    </dgm:pt>
    <dgm:pt modelId="{BE2BA076-C7E6-1940-A11A-F814F8BD892B}" type="pres">
      <dgm:prSet presAssocID="{BE11FC01-6066-784C-8522-1ADFA9CF3C6F}" presName="horz1" presStyleCnt="0"/>
      <dgm:spPr/>
    </dgm:pt>
    <dgm:pt modelId="{E7801C30-7DBA-3048-BFEB-4EB86E8A3461}" type="pres">
      <dgm:prSet presAssocID="{BE11FC01-6066-784C-8522-1ADFA9CF3C6F}" presName="tx1" presStyleLbl="revTx" presStyleIdx="1" presStyleCnt="4"/>
      <dgm:spPr/>
    </dgm:pt>
    <dgm:pt modelId="{F3BC9E93-25C6-B045-B263-E62D5E218A88}" type="pres">
      <dgm:prSet presAssocID="{BE11FC01-6066-784C-8522-1ADFA9CF3C6F}" presName="vert1" presStyleCnt="0"/>
      <dgm:spPr/>
    </dgm:pt>
    <dgm:pt modelId="{7A7D6DC0-94A3-AD4D-B225-34626496D19B}" type="pres">
      <dgm:prSet presAssocID="{1ECF6A36-C22B-2B4C-B438-E8CDFFD121D9}" presName="thickLine" presStyleLbl="alignNode1" presStyleIdx="2" presStyleCnt="4"/>
      <dgm:spPr/>
    </dgm:pt>
    <dgm:pt modelId="{4DF29A0C-89B6-CC49-A0A1-D9EC2B738EDC}" type="pres">
      <dgm:prSet presAssocID="{1ECF6A36-C22B-2B4C-B438-E8CDFFD121D9}" presName="horz1" presStyleCnt="0"/>
      <dgm:spPr/>
    </dgm:pt>
    <dgm:pt modelId="{A8F5C9CD-AE61-E945-9B3F-419433CFB29C}" type="pres">
      <dgm:prSet presAssocID="{1ECF6A36-C22B-2B4C-B438-E8CDFFD121D9}" presName="tx1" presStyleLbl="revTx" presStyleIdx="2" presStyleCnt="4"/>
      <dgm:spPr/>
    </dgm:pt>
    <dgm:pt modelId="{FF58EA45-EB2B-F349-BA21-B69CA2FAD0BE}" type="pres">
      <dgm:prSet presAssocID="{1ECF6A36-C22B-2B4C-B438-E8CDFFD121D9}" presName="vert1" presStyleCnt="0"/>
      <dgm:spPr/>
    </dgm:pt>
    <dgm:pt modelId="{CDC3AEBD-8AC1-8F43-944D-F774E32CEEDB}" type="pres">
      <dgm:prSet presAssocID="{B583361A-4FA9-3840-AE71-ECA36B632163}" presName="thickLine" presStyleLbl="alignNode1" presStyleIdx="3" presStyleCnt="4"/>
      <dgm:spPr/>
    </dgm:pt>
    <dgm:pt modelId="{3AC6E38D-6EA8-4C4B-A1EB-F54289DE0A8E}" type="pres">
      <dgm:prSet presAssocID="{B583361A-4FA9-3840-AE71-ECA36B632163}" presName="horz1" presStyleCnt="0"/>
      <dgm:spPr/>
    </dgm:pt>
    <dgm:pt modelId="{B64BE296-4278-7C44-A741-83F46DF3C8C5}" type="pres">
      <dgm:prSet presAssocID="{B583361A-4FA9-3840-AE71-ECA36B632163}" presName="tx1" presStyleLbl="revTx" presStyleIdx="3" presStyleCnt="4"/>
      <dgm:spPr/>
    </dgm:pt>
    <dgm:pt modelId="{AB0920E3-D144-AB4F-B1A8-90F7F8A1DEB4}" type="pres">
      <dgm:prSet presAssocID="{B583361A-4FA9-3840-AE71-ECA36B632163}" presName="vert1" presStyleCnt="0"/>
      <dgm:spPr/>
    </dgm:pt>
  </dgm:ptLst>
  <dgm:cxnLst>
    <dgm:cxn modelId="{2B596C2A-6D18-9444-8041-FFD541F5C956}" srcId="{A38634C6-8F96-43EE-81E6-9575A5471A5A}" destId="{B583361A-4FA9-3840-AE71-ECA36B632163}" srcOrd="3" destOrd="0" parTransId="{9B065170-2AEF-9444-A143-0BD69EE55A79}" sibTransId="{9A528A03-CC50-5447-B60E-2EE318318356}"/>
    <dgm:cxn modelId="{A9D6514A-7E20-514D-AA41-77E9A45D70C8}" type="presOf" srcId="{BE11FC01-6066-784C-8522-1ADFA9CF3C6F}" destId="{E7801C30-7DBA-3048-BFEB-4EB86E8A3461}" srcOrd="0" destOrd="0" presId="urn:microsoft.com/office/officeart/2008/layout/LinedList"/>
    <dgm:cxn modelId="{225F3A59-0250-B044-B346-D1D8DA580EA4}" srcId="{A38634C6-8F96-43EE-81E6-9575A5471A5A}" destId="{1ECF6A36-C22B-2B4C-B438-E8CDFFD121D9}" srcOrd="2" destOrd="0" parTransId="{75F2CC24-0E35-3B4A-9915-B1D64A2B0A40}" sibTransId="{5C91F3BA-5622-0548-9FE0-B85E96135E87}"/>
    <dgm:cxn modelId="{17EBD46C-5FC0-8748-A79F-121CCE779A67}" srcId="{A38634C6-8F96-43EE-81E6-9575A5471A5A}" destId="{BE11FC01-6066-784C-8522-1ADFA9CF3C6F}" srcOrd="1" destOrd="0" parTransId="{A740BEC0-EC6A-B649-B1A2-0F0AFEC9ACA1}" sibTransId="{EC8D8FFA-7E4F-EE4E-85FB-5DBB3656B50E}"/>
    <dgm:cxn modelId="{EEFF0D77-0702-486E-8FB6-E516541452F1}" srcId="{A38634C6-8F96-43EE-81E6-9575A5471A5A}" destId="{3D6AE619-5854-4575-B57D-BFDE9FACBD81}" srcOrd="0" destOrd="0" parTransId="{FD950891-8A49-46EC-8FBB-0258466FB628}" sibTransId="{E2B63903-F5EA-45B6-99EB-3F168E9124E9}"/>
    <dgm:cxn modelId="{4BC36D78-DA60-1C44-BEE6-8B386C19C2B8}" type="presOf" srcId="{B583361A-4FA9-3840-AE71-ECA36B632163}" destId="{B64BE296-4278-7C44-A741-83F46DF3C8C5}" srcOrd="0" destOrd="0" presId="urn:microsoft.com/office/officeart/2008/layout/LinedList"/>
    <dgm:cxn modelId="{5F4665AB-52FA-0F4A-98DF-4EE882093957}" type="presOf" srcId="{1ECF6A36-C22B-2B4C-B438-E8CDFFD121D9}" destId="{A8F5C9CD-AE61-E945-9B3F-419433CFB29C}" srcOrd="0" destOrd="0" presId="urn:microsoft.com/office/officeart/2008/layout/LinedList"/>
    <dgm:cxn modelId="{72EBC6B3-52AB-8C4B-A501-99DE98BD2FB9}" type="presOf" srcId="{A38634C6-8F96-43EE-81E6-9575A5471A5A}" destId="{0523E5DD-43E1-284A-B163-2636DC9BA951}" srcOrd="0" destOrd="0" presId="urn:microsoft.com/office/officeart/2008/layout/LinedList"/>
    <dgm:cxn modelId="{637008EC-43C5-1B4F-B16F-BDA6244CA94A}" type="presOf" srcId="{3D6AE619-5854-4575-B57D-BFDE9FACBD81}" destId="{17A1CEEB-32F1-EA47-995F-2BDE441D5840}" srcOrd="0" destOrd="0" presId="urn:microsoft.com/office/officeart/2008/layout/LinedList"/>
    <dgm:cxn modelId="{D56BB11E-6A8A-2843-AD24-7241427ED879}" type="presParOf" srcId="{0523E5DD-43E1-284A-B163-2636DC9BA951}" destId="{6B734CE6-42A4-DD41-A9ED-38C26AD7C20D}" srcOrd="0" destOrd="0" presId="urn:microsoft.com/office/officeart/2008/layout/LinedList"/>
    <dgm:cxn modelId="{94E974B3-BEDF-774F-AD60-9C53130AD276}" type="presParOf" srcId="{0523E5DD-43E1-284A-B163-2636DC9BA951}" destId="{F8D0D6C0-B62E-4244-892E-C9DA230EC2E6}" srcOrd="1" destOrd="0" presId="urn:microsoft.com/office/officeart/2008/layout/LinedList"/>
    <dgm:cxn modelId="{D08173C5-64AC-B142-959F-0663263A8995}" type="presParOf" srcId="{F8D0D6C0-B62E-4244-892E-C9DA230EC2E6}" destId="{17A1CEEB-32F1-EA47-995F-2BDE441D5840}" srcOrd="0" destOrd="0" presId="urn:microsoft.com/office/officeart/2008/layout/LinedList"/>
    <dgm:cxn modelId="{8102966B-43BC-9142-9210-A1DBBE0B205B}" type="presParOf" srcId="{F8D0D6C0-B62E-4244-892E-C9DA230EC2E6}" destId="{10D3B9C2-5E6A-6947-8451-A87E4A1C8BD5}" srcOrd="1" destOrd="0" presId="urn:microsoft.com/office/officeart/2008/layout/LinedList"/>
    <dgm:cxn modelId="{E8BB3324-D7C8-6744-9155-8A377DA23B1A}" type="presParOf" srcId="{0523E5DD-43E1-284A-B163-2636DC9BA951}" destId="{9BE85A3C-3790-2E4F-A373-155DA041203E}" srcOrd="2" destOrd="0" presId="urn:microsoft.com/office/officeart/2008/layout/LinedList"/>
    <dgm:cxn modelId="{327E2CCF-F8A1-6F49-BA60-4D14AB7ED959}" type="presParOf" srcId="{0523E5DD-43E1-284A-B163-2636DC9BA951}" destId="{BE2BA076-C7E6-1940-A11A-F814F8BD892B}" srcOrd="3" destOrd="0" presId="urn:microsoft.com/office/officeart/2008/layout/LinedList"/>
    <dgm:cxn modelId="{795482A7-037E-E043-9DCD-AC3BD18D7702}" type="presParOf" srcId="{BE2BA076-C7E6-1940-A11A-F814F8BD892B}" destId="{E7801C30-7DBA-3048-BFEB-4EB86E8A3461}" srcOrd="0" destOrd="0" presId="urn:microsoft.com/office/officeart/2008/layout/LinedList"/>
    <dgm:cxn modelId="{4CAD4E8C-5BB0-7B4A-A84C-1F943D7F67A2}" type="presParOf" srcId="{BE2BA076-C7E6-1940-A11A-F814F8BD892B}" destId="{F3BC9E93-25C6-B045-B263-E62D5E218A88}" srcOrd="1" destOrd="0" presId="urn:microsoft.com/office/officeart/2008/layout/LinedList"/>
    <dgm:cxn modelId="{DF025237-5D0A-4A42-A678-644865826FC8}" type="presParOf" srcId="{0523E5DD-43E1-284A-B163-2636DC9BA951}" destId="{7A7D6DC0-94A3-AD4D-B225-34626496D19B}" srcOrd="4" destOrd="0" presId="urn:microsoft.com/office/officeart/2008/layout/LinedList"/>
    <dgm:cxn modelId="{0525013F-4D6B-184A-9663-79DDFCAF5720}" type="presParOf" srcId="{0523E5DD-43E1-284A-B163-2636DC9BA951}" destId="{4DF29A0C-89B6-CC49-A0A1-D9EC2B738EDC}" srcOrd="5" destOrd="0" presId="urn:microsoft.com/office/officeart/2008/layout/LinedList"/>
    <dgm:cxn modelId="{A762B068-6CD6-C249-AE38-1C55A892508B}" type="presParOf" srcId="{4DF29A0C-89B6-CC49-A0A1-D9EC2B738EDC}" destId="{A8F5C9CD-AE61-E945-9B3F-419433CFB29C}" srcOrd="0" destOrd="0" presId="urn:microsoft.com/office/officeart/2008/layout/LinedList"/>
    <dgm:cxn modelId="{FC7D0F68-BAD1-FD4F-849E-F6E5B80FD706}" type="presParOf" srcId="{4DF29A0C-89B6-CC49-A0A1-D9EC2B738EDC}" destId="{FF58EA45-EB2B-F349-BA21-B69CA2FAD0BE}" srcOrd="1" destOrd="0" presId="urn:microsoft.com/office/officeart/2008/layout/LinedList"/>
    <dgm:cxn modelId="{43550F99-60CB-0943-9254-24C2400E7D2E}" type="presParOf" srcId="{0523E5DD-43E1-284A-B163-2636DC9BA951}" destId="{CDC3AEBD-8AC1-8F43-944D-F774E32CEEDB}" srcOrd="6" destOrd="0" presId="urn:microsoft.com/office/officeart/2008/layout/LinedList"/>
    <dgm:cxn modelId="{C3E09969-84B0-AE4D-9F94-2964F2CF85E0}" type="presParOf" srcId="{0523E5DD-43E1-284A-B163-2636DC9BA951}" destId="{3AC6E38D-6EA8-4C4B-A1EB-F54289DE0A8E}" srcOrd="7" destOrd="0" presId="urn:microsoft.com/office/officeart/2008/layout/LinedList"/>
    <dgm:cxn modelId="{4DA98AA2-A16E-3E40-B15E-B7AB2440C0F5}" type="presParOf" srcId="{3AC6E38D-6EA8-4C4B-A1EB-F54289DE0A8E}" destId="{B64BE296-4278-7C44-A741-83F46DF3C8C5}" srcOrd="0" destOrd="0" presId="urn:microsoft.com/office/officeart/2008/layout/LinedList"/>
    <dgm:cxn modelId="{68CE0BAC-7A86-8645-91EF-74C3DF80502D}" type="presParOf" srcId="{3AC6E38D-6EA8-4C4B-A1EB-F54289DE0A8E}" destId="{AB0920E3-D144-AB4F-B1A8-90F7F8A1DE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F5205-1B4C-554C-8A5A-B385537A1D66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019F2-5685-3F43-A8C8-0116AD720DF3}">
      <dsp:nvSpPr>
        <dsp:cNvPr id="0" name=""/>
        <dsp:cNvSpPr/>
      </dsp:nvSpPr>
      <dsp:spPr>
        <a:xfrm>
          <a:off x="0" y="0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 noProof="0" dirty="0"/>
            <a:t>Projektidee</a:t>
          </a:r>
          <a:br>
            <a:rPr lang="en-GB" sz="1900" kern="1200" dirty="0"/>
          </a:br>
          <a:endParaRPr lang="en-US" sz="1900" kern="1200" dirty="0"/>
        </a:p>
      </dsp:txBody>
      <dsp:txXfrm>
        <a:off x="0" y="0"/>
        <a:ext cx="6291714" cy="691341"/>
      </dsp:txXfrm>
    </dsp:sp>
    <dsp:sp modelId="{681976CF-0B2A-3C4A-B2D2-FCFD21E30B37}">
      <dsp:nvSpPr>
        <dsp:cNvPr id="0" name=""/>
        <dsp:cNvSpPr/>
      </dsp:nvSpPr>
      <dsp:spPr>
        <a:xfrm>
          <a:off x="0" y="69134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1F51F-91D9-154A-AA90-D7BFFBA3BE1D}">
      <dsp:nvSpPr>
        <dsp:cNvPr id="0" name=""/>
        <dsp:cNvSpPr/>
      </dsp:nvSpPr>
      <dsp:spPr>
        <a:xfrm>
          <a:off x="0" y="691341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Arbeitsorganisation</a:t>
          </a:r>
          <a:br>
            <a:rPr lang="en-GB" sz="1900" kern="1200" dirty="0"/>
          </a:br>
          <a:endParaRPr lang="en-US" sz="1900" kern="1200" dirty="0"/>
        </a:p>
      </dsp:txBody>
      <dsp:txXfrm>
        <a:off x="0" y="691341"/>
        <a:ext cx="6291714" cy="691341"/>
      </dsp:txXfrm>
    </dsp:sp>
    <dsp:sp modelId="{6C62FE5E-6511-344C-B287-5A284016218C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99F5E-9863-6B41-9E54-1A5B3B77BAA2}">
      <dsp:nvSpPr>
        <dsp:cNvPr id="0" name=""/>
        <dsp:cNvSpPr/>
      </dsp:nvSpPr>
      <dsp:spPr>
        <a:xfrm>
          <a:off x="0" y="1382683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Technisches Konzept</a:t>
          </a:r>
          <a:br>
            <a:rPr lang="en-GB" sz="1900" kern="1200" dirty="0"/>
          </a:br>
          <a:endParaRPr lang="en-US" sz="1900" kern="1200" dirty="0"/>
        </a:p>
      </dsp:txBody>
      <dsp:txXfrm>
        <a:off x="0" y="1382683"/>
        <a:ext cx="6291714" cy="691341"/>
      </dsp:txXfrm>
    </dsp:sp>
    <dsp:sp modelId="{16040F84-D9A6-0B48-A02E-B2A4AFC51562}">
      <dsp:nvSpPr>
        <dsp:cNvPr id="0" name=""/>
        <dsp:cNvSpPr/>
      </dsp:nvSpPr>
      <dsp:spPr>
        <a:xfrm>
          <a:off x="0" y="207402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8BF74-5020-F54C-BD35-1D29B2FE5564}">
      <dsp:nvSpPr>
        <dsp:cNvPr id="0" name=""/>
        <dsp:cNvSpPr/>
      </dsp:nvSpPr>
      <dsp:spPr>
        <a:xfrm>
          <a:off x="0" y="2074025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UI / UX </a:t>
          </a:r>
          <a:r>
            <a:rPr lang="de-DE" sz="1900" kern="1200" noProof="0" dirty="0"/>
            <a:t>Konzept</a:t>
          </a:r>
          <a:br>
            <a:rPr lang="en-GB" sz="1900" kern="1200" dirty="0"/>
          </a:br>
          <a:endParaRPr lang="en-US" sz="1900" kern="1200" dirty="0"/>
        </a:p>
      </dsp:txBody>
      <dsp:txXfrm>
        <a:off x="0" y="2074025"/>
        <a:ext cx="6291714" cy="691341"/>
      </dsp:txXfrm>
    </dsp:sp>
    <dsp:sp modelId="{C388F5A7-D701-5247-B457-3C96ABCCED1D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FBC18-EA85-C246-A82C-BD4AEFC73F42}">
      <dsp:nvSpPr>
        <dsp:cNvPr id="0" name=""/>
        <dsp:cNvSpPr/>
      </dsp:nvSpPr>
      <dsp:spPr>
        <a:xfrm>
          <a:off x="0" y="2765367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Demo</a:t>
          </a:r>
          <a:br>
            <a:rPr lang="en-GB" sz="1900" kern="1200"/>
          </a:br>
          <a:endParaRPr lang="en-US" sz="1900" kern="1200"/>
        </a:p>
      </dsp:txBody>
      <dsp:txXfrm>
        <a:off x="0" y="2765367"/>
        <a:ext cx="6291714" cy="691341"/>
      </dsp:txXfrm>
    </dsp:sp>
    <dsp:sp modelId="{ADAE5F12-6919-0748-AE30-3AC79F6E5940}">
      <dsp:nvSpPr>
        <dsp:cNvPr id="0" name=""/>
        <dsp:cNvSpPr/>
      </dsp:nvSpPr>
      <dsp:spPr>
        <a:xfrm>
          <a:off x="0" y="345670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7C199-907D-7D4D-B173-7282558B8E6E}">
      <dsp:nvSpPr>
        <dsp:cNvPr id="0" name=""/>
        <dsp:cNvSpPr/>
      </dsp:nvSpPr>
      <dsp:spPr>
        <a:xfrm>
          <a:off x="0" y="3456709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Offene Punkte / Zukünftige Verbesserungen</a:t>
          </a:r>
          <a:br>
            <a:rPr lang="en-GB" sz="1900" kern="1200" dirty="0"/>
          </a:br>
          <a:endParaRPr lang="en-US" sz="1900" kern="1200" dirty="0"/>
        </a:p>
      </dsp:txBody>
      <dsp:txXfrm>
        <a:off x="0" y="3456709"/>
        <a:ext cx="6291714" cy="691341"/>
      </dsp:txXfrm>
    </dsp:sp>
    <dsp:sp modelId="{1736D60D-9C39-9D4F-9CB6-B2D4E356E729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E5F4E-ED10-B449-8A5E-70048C33A509}">
      <dsp:nvSpPr>
        <dsp:cNvPr id="0" name=""/>
        <dsp:cNvSpPr/>
      </dsp:nvSpPr>
      <dsp:spPr>
        <a:xfrm>
          <a:off x="0" y="4148051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noProof="0" dirty="0"/>
            <a:t>Fazit</a:t>
          </a:r>
          <a:br>
            <a:rPr lang="en-GB" sz="1900" kern="1200" dirty="0"/>
          </a:br>
          <a:endParaRPr lang="en-US" sz="1900" kern="1200" dirty="0"/>
        </a:p>
      </dsp:txBody>
      <dsp:txXfrm>
        <a:off x="0" y="4148051"/>
        <a:ext cx="6291714" cy="691341"/>
      </dsp:txXfrm>
    </dsp:sp>
    <dsp:sp modelId="{46BD15C1-65DB-8549-9605-6E24DE51FFB6}">
      <dsp:nvSpPr>
        <dsp:cNvPr id="0" name=""/>
        <dsp:cNvSpPr/>
      </dsp:nvSpPr>
      <dsp:spPr>
        <a:xfrm>
          <a:off x="0" y="483939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C62EF-38E0-8D43-8BA2-C2D0471E2BE7}">
      <dsp:nvSpPr>
        <dsp:cNvPr id="0" name=""/>
        <dsp:cNvSpPr/>
      </dsp:nvSpPr>
      <dsp:spPr>
        <a:xfrm>
          <a:off x="0" y="4839393"/>
          <a:ext cx="6291714" cy="69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Fragen</a:t>
          </a:r>
          <a:endParaRPr lang="en-US" sz="1900" kern="1200"/>
        </a:p>
      </dsp:txBody>
      <dsp:txXfrm>
        <a:off x="0" y="4839393"/>
        <a:ext cx="6291714" cy="691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34CE6-42A4-DD41-A9ED-38C26AD7C20D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1CEEB-32F1-EA47-995F-2BDE441D5840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>
              <a:solidFill>
                <a:srgbClr val="FF0000"/>
              </a:solidFill>
            </a:rPr>
            <a:t>Problem: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500" kern="1200" dirty="0"/>
            <a:t>Viele Interrupts während der Arbeit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de-DE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2500" kern="1200" dirty="0"/>
            <a:t>Keine Kontrolle über effektiv benötigte Zeit pro Aufgabe</a:t>
          </a:r>
          <a:endParaRPr lang="de-DE" sz="2500" kern="1200" noProof="0" dirty="0"/>
        </a:p>
      </dsp:txBody>
      <dsp:txXfrm>
        <a:off x="0" y="0"/>
        <a:ext cx="6291714" cy="2765367"/>
      </dsp:txXfrm>
    </dsp:sp>
    <dsp:sp modelId="{9BE85A3C-3790-2E4F-A373-155DA041203E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01C30-7DBA-3048-BFEB-4EB86E8A3461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>
              <a:solidFill>
                <a:srgbClr val="00B050"/>
              </a:solidFill>
            </a:rPr>
            <a:t>Lösung: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CH" sz="2500" kern="1200" dirty="0"/>
            <a:t>App mit Widget um einfaches Tracken zu ermöglichen ohne grossen Aufwand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de-CH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CH" sz="2500" kern="1200" dirty="0"/>
            <a:t>Auswertung auf Task / Projekt per PDF bzw. Format für dritt Programm</a:t>
          </a:r>
          <a:endParaRPr lang="de-DE" sz="2500" kern="1200" noProof="0" dirty="0"/>
        </a:p>
      </dsp:txBody>
      <dsp:txXfrm>
        <a:off x="0" y="2765367"/>
        <a:ext cx="6291714" cy="2765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34CE6-42A4-DD41-A9ED-38C26AD7C20D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1CEEB-32F1-EA47-995F-2BDE441D5840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Team-Arbeit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- </a:t>
          </a:r>
          <a:r>
            <a:rPr lang="de-DE" sz="1700" kern="1200" noProof="0" dirty="0"/>
            <a:t>Bringt Vor und Nachteile mit sich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Organisation von Abwesenheiten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Code </a:t>
          </a:r>
          <a:r>
            <a:rPr lang="de-DE" sz="1700" kern="1200" noProof="0" dirty="0" err="1"/>
            <a:t>merge</a:t>
          </a:r>
          <a:r>
            <a:rPr lang="de-DE" sz="1700" kern="1200" noProof="0" dirty="0"/>
            <a:t> </a:t>
          </a:r>
        </a:p>
      </dsp:txBody>
      <dsp:txXfrm>
        <a:off x="0" y="0"/>
        <a:ext cx="6291714" cy="1382683"/>
      </dsp:txXfrm>
    </dsp:sp>
    <dsp:sp modelId="{9BE85A3C-3790-2E4F-A373-155DA041203E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01C30-7DBA-3048-BFEB-4EB86E8A3461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UI / Funktionalität unterteilt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Konnten relativ unabhängig arbeiten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möglich da UI und Bedienkonzept früh definiert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</a:t>
          </a:r>
          <a:r>
            <a:rPr lang="de-DE" sz="1700" kern="1200" noProof="0" dirty="0" err="1"/>
            <a:t>Gitlab</a:t>
          </a:r>
          <a:r>
            <a:rPr lang="de-DE" sz="1700" kern="1200" noProof="0" dirty="0"/>
            <a:t> / </a:t>
          </a:r>
          <a:r>
            <a:rPr lang="de-DE" sz="1700" kern="1200" noProof="0" dirty="0" err="1"/>
            <a:t>Branches</a:t>
          </a:r>
          <a:r>
            <a:rPr lang="de-DE" sz="1700" kern="1200" noProof="0" dirty="0"/>
            <a:t> / </a:t>
          </a:r>
          <a:r>
            <a:rPr lang="de-DE" sz="1700" kern="1200" noProof="0" dirty="0" err="1"/>
            <a:t>Merge-Requests</a:t>
          </a:r>
          <a:endParaRPr lang="de-DE" sz="1700" kern="1200" noProof="0" dirty="0"/>
        </a:p>
      </dsp:txBody>
      <dsp:txXfrm>
        <a:off x="0" y="1382683"/>
        <a:ext cx="6291714" cy="1382683"/>
      </dsp:txXfrm>
    </dsp:sp>
    <dsp:sp modelId="{7A7D6DC0-94A3-AD4D-B225-34626496D19B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5C9CD-AE61-E945-9B3F-419433CFB29C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 err="1"/>
            <a:t>Regelmässige</a:t>
          </a:r>
          <a:r>
            <a:rPr lang="de-DE" sz="1700" kern="1200" noProof="0" dirty="0"/>
            <a:t> Updates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Zwischenstand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Nächste Schritte</a:t>
          </a:r>
        </a:p>
      </dsp:txBody>
      <dsp:txXfrm>
        <a:off x="0" y="2765367"/>
        <a:ext cx="6291714" cy="1382683"/>
      </dsp:txXfrm>
    </dsp:sp>
    <dsp:sp modelId="{CDC3AEBD-8AC1-8F43-944D-F774E32CEEDB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BE296-4278-7C44-A741-83F46DF3C8C5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Engere Zusammenarbeit gegen Schluss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UI und Logik zusammenfügen, Testen, Debuggen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z.T. online Abgleich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noProof="0" dirty="0"/>
            <a:t>- Letzte beide Donnerstage vor Ort in Biel</a:t>
          </a:r>
        </a:p>
      </dsp:txBody>
      <dsp:txXfrm>
        <a:off x="0" y="4148051"/>
        <a:ext cx="6291714" cy="1382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34CE6-42A4-DD41-A9ED-38C26AD7C20D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1CEEB-32F1-EA47-995F-2BDE441D5840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/>
            <a:t>Applikation</a:t>
          </a:r>
          <a:endParaRPr lang="en-GB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- Tasks und </a:t>
          </a:r>
          <a:r>
            <a:rPr lang="en-GB" sz="1300" kern="1200" dirty="0" err="1"/>
            <a:t>Projekte</a:t>
          </a:r>
          <a:r>
            <a:rPr lang="en-GB" sz="1300" kern="1200" dirty="0"/>
            <a:t> </a:t>
          </a:r>
          <a:r>
            <a:rPr lang="en-GB" sz="1300" kern="1200" dirty="0" err="1"/>
            <a:t>erfassen</a:t>
          </a:r>
          <a:endParaRPr lang="de-DE" sz="1300" kern="1200" noProof="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Tasks dem Widget zuweisen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Auswerten der einzelnen Tasks / Projekte </a:t>
          </a:r>
        </a:p>
      </dsp:txBody>
      <dsp:txXfrm>
        <a:off x="0" y="0"/>
        <a:ext cx="6291714" cy="1382683"/>
      </dsp:txXfrm>
    </dsp:sp>
    <dsp:sp modelId="{9BE85A3C-3790-2E4F-A373-155DA041203E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01C30-7DBA-3048-BFEB-4EB86E8A3461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Widget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Einfache und schnelle Start / Stopp Möglichkeit für Tracking</a:t>
          </a:r>
        </a:p>
      </dsp:txBody>
      <dsp:txXfrm>
        <a:off x="0" y="1382683"/>
        <a:ext cx="6291714" cy="1382683"/>
      </dsp:txXfrm>
    </dsp:sp>
    <dsp:sp modelId="{7A7D6DC0-94A3-AD4D-B225-34626496D19B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5C9CD-AE61-E945-9B3F-419433CFB29C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App – Widget Kommunikation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</a:t>
          </a:r>
          <a:r>
            <a:rPr lang="de-DE" sz="1300" kern="1200" noProof="0" dirty="0" err="1"/>
            <a:t>Intents</a:t>
          </a:r>
          <a:r>
            <a:rPr lang="de-DE" sz="1300" kern="1200" noProof="0" dirty="0"/>
            <a:t> und Broadcast Receiver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</a:t>
          </a:r>
          <a:r>
            <a:rPr lang="de-DE" sz="1300" kern="1200" noProof="0" dirty="0" err="1"/>
            <a:t>Local-Intent</a:t>
          </a:r>
          <a:r>
            <a:rPr lang="de-DE" sz="1300" kern="1200" noProof="0" dirty="0"/>
            <a:t> für Kommunikation zwischen </a:t>
          </a:r>
          <a:r>
            <a:rPr lang="de-DE" sz="1300" kern="1200" noProof="0" dirty="0" err="1"/>
            <a:t>MainActivity</a:t>
          </a:r>
          <a:r>
            <a:rPr lang="de-DE" sz="1300" kern="1200" noProof="0" dirty="0"/>
            <a:t> </a:t>
          </a:r>
        </a:p>
      </dsp:txBody>
      <dsp:txXfrm>
        <a:off x="0" y="2765367"/>
        <a:ext cx="6291714" cy="1382683"/>
      </dsp:txXfrm>
    </dsp:sp>
    <dsp:sp modelId="{CDC3AEBD-8AC1-8F43-944D-F774E32CEEDB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BE296-4278-7C44-A741-83F46DF3C8C5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Room-DB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</a:t>
          </a:r>
          <a:r>
            <a:rPr lang="de-DE" sz="1300" kern="1200" noProof="0" dirty="0" err="1"/>
            <a:t>DatabaseProvider</a:t>
          </a:r>
          <a:endParaRPr lang="de-DE" sz="1300" kern="1200" noProof="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Dao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</a:t>
          </a:r>
          <a:r>
            <a:rPr lang="de-DE" sz="1300" kern="1200" noProof="0" dirty="0" err="1"/>
            <a:t>Entities</a:t>
          </a:r>
          <a:endParaRPr lang="de-DE" sz="1300" kern="1200" noProof="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Annotationen</a:t>
          </a:r>
        </a:p>
      </dsp:txBody>
      <dsp:txXfrm>
        <a:off x="0" y="4148051"/>
        <a:ext cx="6291714" cy="13826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34CE6-42A4-DD41-A9ED-38C26AD7C20D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1CEEB-32F1-EA47-995F-2BDE441D5840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App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</a:t>
          </a:r>
          <a:r>
            <a:rPr lang="de-DE" sz="1300" kern="1200" dirty="0"/>
            <a:t>nicht verspielt / soll aber trotzdem modern wirken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Action-Color um Action-Buttons zu vereinheitlichen</a:t>
          </a:r>
        </a:p>
      </dsp:txBody>
      <dsp:txXfrm>
        <a:off x="0" y="675"/>
        <a:ext cx="6291714" cy="1105876"/>
      </dsp:txXfrm>
    </dsp:sp>
    <dsp:sp modelId="{9BE85A3C-3790-2E4F-A373-155DA041203E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01C30-7DBA-3048-BFEB-4EB86E8A3461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klare </a:t>
          </a:r>
          <a:r>
            <a:rPr lang="de-DE" sz="1300" kern="1200" noProof="0" dirty="0"/>
            <a:t>Wege</a:t>
          </a:r>
          <a:r>
            <a:rPr lang="de-DE" sz="1300" kern="1200" dirty="0"/>
            <a:t> / Navigation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- Navigation über Menu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- Navigation richtet sich nach Themen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</a:t>
          </a:r>
          <a:r>
            <a:rPr lang="de-DE" sz="1300" kern="1200" dirty="0"/>
            <a:t>Eher lange Wege</a:t>
          </a:r>
          <a:endParaRPr lang="de-DE" sz="1300" kern="1200" noProof="0" dirty="0"/>
        </a:p>
      </dsp:txBody>
      <dsp:txXfrm>
        <a:off x="0" y="1106552"/>
        <a:ext cx="6291714" cy="1105876"/>
      </dsp:txXfrm>
    </dsp:sp>
    <dsp:sp modelId="{7A7D6DC0-94A3-AD4D-B225-34626496D19B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5C9CD-AE61-E945-9B3F-419433CFB29C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erstes Konzept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überladen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keine klare Navigation bei App Start</a:t>
          </a:r>
        </a:p>
      </dsp:txBody>
      <dsp:txXfrm>
        <a:off x="0" y="2212429"/>
        <a:ext cx="6291714" cy="1105876"/>
      </dsp:txXfrm>
    </dsp:sp>
    <dsp:sp modelId="{CDC3AEBD-8AC1-8F43-944D-F774E32CEEDB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BE296-4278-7C44-A741-83F46DF3C8C5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div. Verbesserungen während dem Projekt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Main-</a:t>
          </a:r>
          <a:r>
            <a:rPr lang="de-DE" sz="1300" kern="1200" noProof="0" dirty="0" err="1"/>
            <a:t>Activity</a:t>
          </a:r>
          <a:r>
            <a:rPr lang="de-DE" sz="1300" kern="1200" noProof="0" dirty="0"/>
            <a:t> überarbeitet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Menu Implementation – Main-</a:t>
          </a:r>
          <a:r>
            <a:rPr lang="de-DE" sz="1300" kern="1200" noProof="0" dirty="0" err="1"/>
            <a:t>Activity</a:t>
          </a:r>
          <a:r>
            <a:rPr lang="de-DE" sz="1300" kern="1200" noProof="0" dirty="0"/>
            <a:t> aufräumen</a:t>
          </a:r>
        </a:p>
      </dsp:txBody>
      <dsp:txXfrm>
        <a:off x="0" y="3318305"/>
        <a:ext cx="6291714" cy="1105876"/>
      </dsp:txXfrm>
    </dsp:sp>
    <dsp:sp modelId="{B3C3E700-C9B6-194D-B418-C5932CE1EF19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1A141-6F2A-3B4F-AA9F-010FE3C76183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Einzelne Funktionen noch nicht sehr präsent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- Auswertung etwas versteckt</a:t>
          </a:r>
        </a:p>
      </dsp:txBody>
      <dsp:txXfrm>
        <a:off x="0" y="4424182"/>
        <a:ext cx="6291714" cy="11058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34CE6-42A4-DD41-A9ED-38C26AD7C20D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1CEEB-32F1-EA47-995F-2BDE441D5840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Spannend ein “richtiges” App zu erstellen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Viele </a:t>
          </a:r>
          <a:r>
            <a:rPr lang="de-DE" sz="1400" kern="1200" noProof="0" dirty="0" err="1"/>
            <a:t>Activities</a:t>
          </a:r>
          <a:r>
            <a:rPr lang="de-DE" sz="1400" kern="1200" noProof="0" dirty="0"/>
            <a:t> und verschiedene UI-Elemente (</a:t>
          </a:r>
          <a:r>
            <a:rPr lang="de-DE" sz="1400" kern="1200" noProof="0" dirty="0" err="1"/>
            <a:t>Recyclerview</a:t>
          </a:r>
          <a:r>
            <a:rPr lang="de-DE" sz="1400" kern="1200" noProof="0" dirty="0"/>
            <a:t>, </a:t>
          </a:r>
          <a:r>
            <a:rPr lang="de-DE" sz="1400" kern="1200" noProof="0" dirty="0" err="1"/>
            <a:t>FloatingButton</a:t>
          </a:r>
          <a:r>
            <a:rPr lang="de-DE" sz="1400" kern="1200" noProof="0" dirty="0"/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Implementation von Room DB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viele erlernte Themen konnten eingesetzt werden</a:t>
          </a:r>
        </a:p>
      </dsp:txBody>
      <dsp:txXfrm>
        <a:off x="0" y="0"/>
        <a:ext cx="6291714" cy="1382683"/>
      </dsp:txXfrm>
    </dsp:sp>
    <dsp:sp modelId="{9BE85A3C-3790-2E4F-A373-155DA041203E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01C30-7DBA-3048-BFEB-4EB86E8A3461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Viele Aspekte aus dem Unterricht konnten angewendet und erweitert werden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- Room DB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- Widget Kommunikation </a:t>
          </a:r>
          <a:endParaRPr lang="de-DE" sz="1400" kern="1200" noProof="0" dirty="0"/>
        </a:p>
      </dsp:txBody>
      <dsp:txXfrm>
        <a:off x="0" y="1382683"/>
        <a:ext cx="6291714" cy="1382683"/>
      </dsp:txXfrm>
    </dsp:sp>
    <dsp:sp modelId="{7A7D6DC0-94A3-AD4D-B225-34626496D19B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5C9CD-AE61-E945-9B3F-419433CFB29C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UI / UX Aspekte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Bedienkonzept (Jobs </a:t>
          </a:r>
          <a:r>
            <a:rPr lang="de-DE" sz="1400" kern="1200" noProof="0" dirty="0" err="1"/>
            <a:t>to</a:t>
          </a:r>
          <a:r>
            <a:rPr lang="de-DE" sz="1400" kern="1200" noProof="0" dirty="0"/>
            <a:t> </a:t>
          </a:r>
          <a:r>
            <a:rPr lang="de-DE" sz="1400" kern="1200" noProof="0" dirty="0" err="1"/>
            <a:t>be</a:t>
          </a:r>
          <a:r>
            <a:rPr lang="de-DE" sz="1400" kern="1200" noProof="0" dirty="0"/>
            <a:t> </a:t>
          </a:r>
          <a:r>
            <a:rPr lang="de-DE" sz="1400" kern="1200" noProof="0" dirty="0" err="1"/>
            <a:t>done</a:t>
          </a:r>
          <a:r>
            <a:rPr lang="de-DE" sz="1400" kern="1200" noProof="0" dirty="0"/>
            <a:t>)und Design helfen beim Entwickeln vor allem beim    Starten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UI-Layout Design während Entwicklung schwer zu ändern / anpassen </a:t>
          </a:r>
        </a:p>
      </dsp:txBody>
      <dsp:txXfrm>
        <a:off x="0" y="2765367"/>
        <a:ext cx="6291714" cy="1382683"/>
      </dsp:txXfrm>
    </dsp:sp>
    <dsp:sp modelId="{CDC3AEBD-8AC1-8F43-944D-F774E32CEEDB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BE296-4278-7C44-A741-83F46DF3C8C5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Erfahrungen während entwickeln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</a:t>
          </a:r>
          <a:r>
            <a:rPr lang="de-DE" sz="1400" kern="1200" dirty="0"/>
            <a:t>Manchmal bisschen Buggy – unterschiedliches Verhalten auf versch. Systemen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</a:t>
          </a:r>
          <a:r>
            <a:rPr lang="de-DE" sz="1400" kern="1200" noProof="0" dirty="0" err="1"/>
            <a:t>Coroutine</a:t>
          </a:r>
          <a:r>
            <a:rPr lang="de-DE" sz="1400" kern="1200" noProof="0" dirty="0"/>
            <a:t> manchmal sehr </a:t>
          </a:r>
          <a:r>
            <a:rPr lang="de-DE" sz="1400" kern="1200" noProof="0" dirty="0" err="1"/>
            <a:t>tricky</a:t>
          </a:r>
          <a:endParaRPr lang="de-DE" sz="1400" kern="1200" noProof="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- Try and Error – Methode </a:t>
          </a:r>
        </a:p>
      </dsp:txBody>
      <dsp:txXfrm>
        <a:off x="0" y="4148051"/>
        <a:ext cx="6291714" cy="1382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EEA1E-C25E-C74D-A06D-6FBF8EBB5A7F}" type="datetimeFigureOut">
              <a:rPr lang="en-CH" smtClean="0"/>
              <a:t>06.03.2024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9ED3A-110D-DA4D-A931-3E17A4E9FB2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79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9ED3A-110D-DA4D-A931-3E17A4E9FB2F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669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8218-9D47-EAD7-5671-D6012DE8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53311-B1E7-90F8-9AB3-5AC7F6B3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DF075-300A-1DE6-D9F3-715EE0B1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06.03.2024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83BB-29FA-7B4D-0925-E30E7E46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C6C3-0C1A-6D48-6575-68A476EC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927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F457-75A9-2862-194F-FFC2909D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864C-C6CE-5564-AB23-54D4ADD5C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7393-63B1-E504-602D-618E2D08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06.03.2024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4E00-DBEC-E4D9-E378-E492396E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0EFB-2469-9FB2-C433-8C58C5DD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8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4A812-3CA9-479C-9AA2-D882FF0EB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5E6CB-B440-0CDD-78C9-39D86EA10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9BC63-95EC-4484-8386-F7C53C88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06.03.2024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0C0F-3E70-785E-D1E8-ABECC3FC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F819-6AA8-E1CD-71AC-9245A047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898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93AF-1DC0-44BD-394A-6B97EA25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F7D59-4428-12F9-5777-749212B4B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55A2-41BD-25E3-0C34-AEF13BE0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06.03.2024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F161-2625-9699-829C-7C35EDF9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D08B-3112-1BC5-2EAB-CD1A37C8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204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5687-7087-6B93-C014-DFA827C2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6058-6FB5-D21B-8D11-B31525F6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4F17-84F9-B15A-4442-B703E354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06.03.2024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B2E2-0CE5-831F-0519-EAC0759B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8FEA-657F-B583-6292-69AFB653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884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146A-0297-70E1-9638-B24E57A7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C7EEF-5540-00EB-1CA2-C68F51D0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46F7-D048-8276-CE39-7B312FE8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06.03.2024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B5FA-94F0-DCD8-8194-7598A5B4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4914-8A2B-96D0-8CE8-9FEAA082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111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9922-DEBD-5ED6-0DD2-84CD4D92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5693-F7BF-7F68-4B9A-716830F25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0BE2D-55CB-AA82-B759-405F14F74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478EE-D7A8-C85E-E885-35A98820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06.03.2024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9744-EF38-CFBA-20AF-770E05CC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17004-5E98-4CE5-70AD-8353914A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328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F1F3-8935-63BE-89FF-B51E3800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2FE7F-431F-B0AF-8C2A-961D05DB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DB3CF-79BA-AD63-D24C-3D4C1237F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BB1CE-1403-9F3D-D524-F3E708403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8842A-D8CA-1ADE-1B49-1B42AC728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E4CBC-5216-6B3D-1B09-5BA849BA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06.03.2024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7D043-70E9-0CD1-997D-7BC133F7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A0B3C-CD5E-6C67-8719-EF6EB28C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626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9813-3E88-50C1-B9F9-1FEBA47F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9F991-B130-5F76-FEC1-5B71E704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06.03.2024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F64A7-9C04-E619-DDF2-D6B22D41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1E8D9-3A00-BF44-1CDF-F1AB2B3D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156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E94B1-81B0-D5CE-4FC4-C5EB371D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06.03.2024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10E40-3E1F-9E20-B56D-F49BFD9D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57E58-7CCA-3AF4-46E7-A94BE58B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37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4981-B7DF-B100-6D1A-0F0DCBB2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A980-1017-6AA5-EEB5-95C68CAB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D05BA-E626-3221-F2D4-4DBC5DB71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33D86-10E8-6A92-01DB-BB8E61FD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06.03.2024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C9F2-BF2C-C318-1239-DB3815D8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487C-0A81-9696-E1ED-5D47DCDB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983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4910-6A91-0A90-70D5-0CEADA8A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28336-22A4-E0D7-0E60-0B3F0853E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719FF-B377-2CA0-7BE8-6B3D7CAE4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CF29-D2AD-32DA-8864-46FE58E5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8C24-2165-7C48-82EB-69BB9CA880BB}" type="datetimeFigureOut">
              <a:rPr lang="en-CH" smtClean="0"/>
              <a:t>06.03.2024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56796-822A-1DD1-D1E5-E72E831D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734D-AEE4-E54B-1795-03E723AE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49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69098-9397-20E9-8D0C-0C683E44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7C2A9-FF63-E8B3-AF4D-B5DDDF92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7B2F-3CDC-4255-FFCF-B198B1A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C8C24-2165-7C48-82EB-69BB9CA880BB}" type="datetimeFigureOut">
              <a:rPr lang="en-CH" smtClean="0"/>
              <a:t>06.03.2024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5BF4-D5D9-6030-5DA1-F1CF5348F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574A-2F6F-A899-0AD0-2A38CCE06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8053E-64FB-EB47-B3B8-E7C5670A295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783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90472-465A-B081-9E8B-49CEBEC1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Time Tracker App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Marc &amp; Simon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9724-7852-EF69-2F8F-CFD101BE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74474"/>
            <a:ext cx="5536397" cy="11021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DE" dirty="0"/>
              <a:t>Tracke deine effektive Zeit pro Aufgabe!</a:t>
            </a:r>
          </a:p>
        </p:txBody>
      </p:sp>
    </p:spTree>
    <p:extLst>
      <p:ext uri="{BB962C8B-B14F-4D97-AF65-F5344CB8AC3E}">
        <p14:creationId xmlns:p14="http://schemas.microsoft.com/office/powerpoint/2010/main" val="214876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3196A-0E2E-05F6-874F-D6EF0BE7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Fragen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2BE63-4D65-119A-06A7-7C9C1BECC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99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5A87B-DBB9-A2DF-F4E5-FD9BB2B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7B803C9-8C00-1CA9-A13D-16456463B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60383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16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752C3-21DB-A575-7737-2844EED5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Projektidee</a:t>
            </a:r>
          </a:p>
        </p:txBody>
      </p:sp>
      <p:graphicFrame>
        <p:nvGraphicFramePr>
          <p:cNvPr id="12" name="Text Placeholder 2">
            <a:extLst>
              <a:ext uri="{FF2B5EF4-FFF2-40B4-BE49-F238E27FC236}">
                <a16:creationId xmlns:a16="http://schemas.microsoft.com/office/drawing/2014/main" id="{98C8381A-4DC4-E108-5FF6-7C49E621F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714370"/>
              </p:ext>
            </p:extLst>
          </p:nvPr>
        </p:nvGraphicFramePr>
        <p:xfrm>
          <a:off x="5807146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33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F9EBF-77DB-BBEA-1AD1-295B1B11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04" y="643467"/>
            <a:ext cx="346240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100" dirty="0">
                <a:solidFill>
                  <a:srgbClr val="FFFFFF"/>
                </a:solidFill>
              </a:rPr>
              <a:t>Arbeitsorganisation</a:t>
            </a:r>
            <a:endParaRPr lang="de-DE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517D824-0F2C-FE5E-ED77-73C969553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2757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23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D2BB8-1B1D-6554-94BF-EB5822D7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2" y="983292"/>
            <a:ext cx="4244996" cy="33147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Technisches Konzept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BAE8E-500E-E145-A09E-A43188D0C229}"/>
              </a:ext>
            </a:extLst>
          </p:cNvPr>
          <p:cNvSpPr txBox="1"/>
          <p:nvPr/>
        </p:nvSpPr>
        <p:spPr>
          <a:xfrm>
            <a:off x="5207841" y="369393"/>
            <a:ext cx="609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EBD24A96-24CE-FB16-92F7-48BBE8E7C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9031832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49FF955D-1520-0960-6354-C83F826262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646" y="3303739"/>
            <a:ext cx="23720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1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99B2-A89B-C46B-B461-3634DF9E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/ UX Konzept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CF4FEC42-1D9A-7A15-2B67-D75D764AE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88709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A3C92613-71FA-55A0-97D3-000AA28F3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252" y="3807912"/>
            <a:ext cx="1139966" cy="2273474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88320B05-B06A-9660-C0BE-A2E652BD3A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007" y="3807909"/>
            <a:ext cx="1172825" cy="22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2EB39-9052-F3EC-50EB-6292E741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A471-690A-8915-EBB7-C591CABD6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Live-Demo der App</a:t>
            </a:r>
          </a:p>
        </p:txBody>
      </p:sp>
    </p:spTree>
    <p:extLst>
      <p:ext uri="{BB962C8B-B14F-4D97-AF65-F5344CB8AC3E}">
        <p14:creationId xmlns:p14="http://schemas.microsoft.com/office/powerpoint/2010/main" val="42247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37D5D-6EC3-EA7E-04E6-E2493272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Offene Punkte / Zukünftige Verbesserungen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9A06B-5CA6-FE74-87DF-CB8A8D726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Verbesserung</a:t>
            </a:r>
            <a:r>
              <a:rPr lang="en-GB" dirty="0"/>
              <a:t> der UI/UX Design</a:t>
            </a:r>
          </a:p>
          <a:p>
            <a:r>
              <a:rPr lang="en-GB" dirty="0"/>
              <a:t>PDF und CSV </a:t>
            </a:r>
            <a:r>
              <a:rPr lang="en-GB" dirty="0" err="1"/>
              <a:t>Formatierung</a:t>
            </a:r>
            <a:endParaRPr lang="en-GB" dirty="0"/>
          </a:p>
          <a:p>
            <a:r>
              <a:rPr lang="en-GB" dirty="0" err="1"/>
              <a:t>Korrigieren</a:t>
            </a:r>
            <a:r>
              <a:rPr lang="en-GB" dirty="0"/>
              <a:t> der </a:t>
            </a:r>
            <a:r>
              <a:rPr lang="en-GB" dirty="0" err="1"/>
              <a:t>Erfassungszeit</a:t>
            </a:r>
            <a:r>
              <a:rPr lang="en-GB" dirty="0"/>
              <a:t> / Aufgabe</a:t>
            </a:r>
          </a:p>
          <a:p>
            <a:r>
              <a:rPr lang="en-GB" dirty="0"/>
              <a:t>Implementation von Unit-Tests und </a:t>
            </a:r>
            <a:r>
              <a:rPr lang="en-GB" dirty="0" err="1"/>
              <a:t>Integrationstests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95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8708-C502-7459-2B75-C951EFF1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Fazit</a:t>
            </a: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5F832F8F-B845-A94B-B0F4-CC1196250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393456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9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420</Words>
  <Application>Microsoft Macintosh PowerPoint</Application>
  <PresentationFormat>Widescreen</PresentationFormat>
  <Paragraphs>92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Task Time Tracker App Marc &amp; Simon</vt:lpstr>
      <vt:lpstr>Agenda</vt:lpstr>
      <vt:lpstr>Projektidee</vt:lpstr>
      <vt:lpstr>Arbeitsorganisation</vt:lpstr>
      <vt:lpstr>Technisches Konzept</vt:lpstr>
      <vt:lpstr>UI / UX Konzept</vt:lpstr>
      <vt:lpstr>Demo</vt:lpstr>
      <vt:lpstr>Offene Punkte / Zukünftige Verbesserungen</vt:lpstr>
      <vt:lpstr>Fazit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Time Tracker App</dc:title>
  <dc:creator>Simon Kiener</dc:creator>
  <cp:lastModifiedBy>Simon Kiener</cp:lastModifiedBy>
  <cp:revision>30</cp:revision>
  <dcterms:created xsi:type="dcterms:W3CDTF">2024-03-05T20:55:23Z</dcterms:created>
  <dcterms:modified xsi:type="dcterms:W3CDTF">2024-03-06T22:06:45Z</dcterms:modified>
</cp:coreProperties>
</file>